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6" r:id="rId5"/>
    <p:sldId id="257" r:id="rId6"/>
    <p:sldId id="296" r:id="rId7"/>
    <p:sldId id="28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1752"/>
    <a:srgbClr val="39BBBD"/>
    <a:srgbClr val="9CC8F5"/>
    <a:srgbClr val="A676A9"/>
    <a:srgbClr val="0499A9"/>
    <a:srgbClr val="BC8FBE"/>
    <a:srgbClr val="068D93"/>
    <a:srgbClr val="FF40FF"/>
    <a:srgbClr val="BFD4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ckle, Natalie" userId="d8baa381-271e-441a-b1ba-3a85c56091fc" providerId="ADAL" clId="{CEEB90BA-1E6B-48B5-B982-57EACC5E472E}"/>
    <pc:docChg chg="custSel modSld">
      <pc:chgData name="Tickle, Natalie" userId="d8baa381-271e-441a-b1ba-3a85c56091fc" providerId="ADAL" clId="{CEEB90BA-1E6B-48B5-B982-57EACC5E472E}" dt="2020-05-13T09:35:01.677" v="62" actId="20577"/>
      <pc:docMkLst>
        <pc:docMk/>
      </pc:docMkLst>
      <pc:sldChg chg="addSp delSp modSp mod">
        <pc:chgData name="Tickle, Natalie" userId="d8baa381-271e-441a-b1ba-3a85c56091fc" providerId="ADAL" clId="{CEEB90BA-1E6B-48B5-B982-57EACC5E472E}" dt="2020-05-13T09:34:05.695" v="30" actId="1076"/>
        <pc:sldMkLst>
          <pc:docMk/>
          <pc:sldMk cId="2981465193" sldId="261"/>
        </pc:sldMkLst>
        <pc:spChg chg="mod">
          <ac:chgData name="Tickle, Natalie" userId="d8baa381-271e-441a-b1ba-3a85c56091fc" providerId="ADAL" clId="{CEEB90BA-1E6B-48B5-B982-57EACC5E472E}" dt="2020-05-11T12:55:27.209" v="0" actId="20577"/>
          <ac:spMkLst>
            <pc:docMk/>
            <pc:sldMk cId="2981465193" sldId="261"/>
            <ac:spMk id="3" creationId="{74ECC33D-2C9E-994C-913D-5B0FC636F629}"/>
          </ac:spMkLst>
        </pc:spChg>
        <pc:spChg chg="del">
          <ac:chgData name="Tickle, Natalie" userId="d8baa381-271e-441a-b1ba-3a85c56091fc" providerId="ADAL" clId="{CEEB90BA-1E6B-48B5-B982-57EACC5E472E}" dt="2020-05-11T12:55:36.704" v="1" actId="478"/>
          <ac:spMkLst>
            <pc:docMk/>
            <pc:sldMk cId="2981465193" sldId="261"/>
            <ac:spMk id="6" creationId="{D980BC95-0540-744D-85B7-FFC527DCC74B}"/>
          </ac:spMkLst>
        </pc:spChg>
        <pc:spChg chg="mod">
          <ac:chgData name="Tickle, Natalie" userId="d8baa381-271e-441a-b1ba-3a85c56091fc" providerId="ADAL" clId="{CEEB90BA-1E6B-48B5-B982-57EACC5E472E}" dt="2020-05-13T09:34:05.695" v="30" actId="1076"/>
          <ac:spMkLst>
            <pc:docMk/>
            <pc:sldMk cId="2981465193" sldId="261"/>
            <ac:spMk id="21" creationId="{8B2BDAD9-A66E-4BBD-8F1B-DA24ADBD1471}"/>
          </ac:spMkLst>
        </pc:spChg>
        <pc:picChg chg="add mod">
          <ac:chgData name="Tickle, Natalie" userId="d8baa381-271e-441a-b1ba-3a85c56091fc" providerId="ADAL" clId="{CEEB90BA-1E6B-48B5-B982-57EACC5E472E}" dt="2020-05-13T09:33:45.524" v="26" actId="1076"/>
          <ac:picMkLst>
            <pc:docMk/>
            <pc:sldMk cId="2981465193" sldId="261"/>
            <ac:picMk id="4" creationId="{42432132-131D-42C9-9B34-1C6AD284B5A9}"/>
          </ac:picMkLst>
        </pc:picChg>
        <pc:picChg chg="add mod">
          <ac:chgData name="Tickle, Natalie" userId="d8baa381-271e-441a-b1ba-3a85c56091fc" providerId="ADAL" clId="{CEEB90BA-1E6B-48B5-B982-57EACC5E472E}" dt="2020-05-13T09:33:47.899" v="27" actId="1076"/>
          <ac:picMkLst>
            <pc:docMk/>
            <pc:sldMk cId="2981465193" sldId="261"/>
            <ac:picMk id="5" creationId="{64A9EC94-2D01-4033-A766-DC334B5DA6BA}"/>
          </ac:picMkLst>
        </pc:picChg>
        <pc:picChg chg="add mod">
          <ac:chgData name="Tickle, Natalie" userId="d8baa381-271e-441a-b1ba-3a85c56091fc" providerId="ADAL" clId="{CEEB90BA-1E6B-48B5-B982-57EACC5E472E}" dt="2020-05-13T09:34:00.681" v="29" actId="1076"/>
          <ac:picMkLst>
            <pc:docMk/>
            <pc:sldMk cId="2981465193" sldId="261"/>
            <ac:picMk id="7" creationId="{2E06984F-A15C-4BC7-AEB1-A58FABD8F2D2}"/>
          </ac:picMkLst>
        </pc:picChg>
        <pc:picChg chg="add mod">
          <ac:chgData name="Tickle, Natalie" userId="d8baa381-271e-441a-b1ba-3a85c56091fc" providerId="ADAL" clId="{CEEB90BA-1E6B-48B5-B982-57EACC5E472E}" dt="2020-05-11T13:13:24.929" v="21" actId="1076"/>
          <ac:picMkLst>
            <pc:docMk/>
            <pc:sldMk cId="2981465193" sldId="261"/>
            <ac:picMk id="8" creationId="{B0CEA76D-FD95-4C32-89E4-F92232BE25E2}"/>
          </ac:picMkLst>
        </pc:picChg>
      </pc:sldChg>
      <pc:sldChg chg="modSp mod">
        <pc:chgData name="Tickle, Natalie" userId="d8baa381-271e-441a-b1ba-3a85c56091fc" providerId="ADAL" clId="{CEEB90BA-1E6B-48B5-B982-57EACC5E472E}" dt="2020-05-13T09:35:01.677" v="62" actId="20577"/>
        <pc:sldMkLst>
          <pc:docMk/>
          <pc:sldMk cId="270304798" sldId="262"/>
        </pc:sldMkLst>
        <pc:spChg chg="mod">
          <ac:chgData name="Tickle, Natalie" userId="d8baa381-271e-441a-b1ba-3a85c56091fc" providerId="ADAL" clId="{CEEB90BA-1E6B-48B5-B982-57EACC5E472E}" dt="2020-05-13T09:35:01.677" v="62" actId="20577"/>
          <ac:spMkLst>
            <pc:docMk/>
            <pc:sldMk cId="270304798" sldId="262"/>
            <ac:spMk id="3" creationId="{9D8C2B38-6ECB-E043-932D-F948EB8FE208}"/>
          </ac:spMkLst>
        </pc:spChg>
      </pc:sldChg>
      <pc:sldChg chg="modSp mod">
        <pc:chgData name="Tickle, Natalie" userId="d8baa381-271e-441a-b1ba-3a85c56091fc" providerId="ADAL" clId="{CEEB90BA-1E6B-48B5-B982-57EACC5E472E}" dt="2020-05-13T09:34:37.250" v="44" actId="20577"/>
        <pc:sldMkLst>
          <pc:docMk/>
          <pc:sldMk cId="2889941665" sldId="285"/>
        </pc:sldMkLst>
        <pc:spChg chg="mod">
          <ac:chgData name="Tickle, Natalie" userId="d8baa381-271e-441a-b1ba-3a85c56091fc" providerId="ADAL" clId="{CEEB90BA-1E6B-48B5-B982-57EACC5E472E}" dt="2020-05-13T09:34:37.250" v="44" actId="20577"/>
          <ac:spMkLst>
            <pc:docMk/>
            <pc:sldMk cId="2889941665" sldId="285"/>
            <ac:spMk id="3" creationId="{9D8C2B38-6ECB-E043-932D-F948EB8FE208}"/>
          </ac:spMkLst>
        </pc:spChg>
      </pc:sldChg>
    </pc:docChg>
  </pc:docChgLst>
  <pc:docChgLst>
    <pc:chgData name="Shotbolt, Grace" userId="3b772402-3fa2-4392-9224-65bdc4ac67da" providerId="ADAL" clId="{2B41E536-4A4D-4F1C-A2CC-DA5979266A5B}"/>
    <pc:docChg chg="custSel modSld">
      <pc:chgData name="Shotbolt, Grace" userId="3b772402-3fa2-4392-9224-65bdc4ac67da" providerId="ADAL" clId="{2B41E536-4A4D-4F1C-A2CC-DA5979266A5B}" dt="2021-07-02T13:31:18.769" v="128" actId="1076"/>
      <pc:docMkLst>
        <pc:docMk/>
      </pc:docMkLst>
      <pc:sldChg chg="addSp delSp modSp mod">
        <pc:chgData name="Shotbolt, Grace" userId="3b772402-3fa2-4392-9224-65bdc4ac67da" providerId="ADAL" clId="{2B41E536-4A4D-4F1C-A2CC-DA5979266A5B}" dt="2021-07-02T13:27:09.938" v="5" actId="1076"/>
        <pc:sldMkLst>
          <pc:docMk/>
          <pc:sldMk cId="2325583750" sldId="256"/>
        </pc:sldMkLst>
        <pc:picChg chg="del">
          <ac:chgData name="Shotbolt, Grace" userId="3b772402-3fa2-4392-9224-65bdc4ac67da" providerId="ADAL" clId="{2B41E536-4A4D-4F1C-A2CC-DA5979266A5B}" dt="2021-07-02T13:26:48.444" v="0" actId="478"/>
          <ac:picMkLst>
            <pc:docMk/>
            <pc:sldMk cId="2325583750" sldId="256"/>
            <ac:picMk id="6" creationId="{C00D47A4-DCAF-45D6-97EB-7EF02DC5E2F4}"/>
          </ac:picMkLst>
        </pc:picChg>
        <pc:picChg chg="add mod">
          <ac:chgData name="Shotbolt, Grace" userId="3b772402-3fa2-4392-9224-65bdc4ac67da" providerId="ADAL" clId="{2B41E536-4A4D-4F1C-A2CC-DA5979266A5B}" dt="2021-07-02T13:27:09.938" v="5" actId="1076"/>
          <ac:picMkLst>
            <pc:docMk/>
            <pc:sldMk cId="2325583750" sldId="256"/>
            <ac:picMk id="7" creationId="{EA1C7EA9-A90F-4D22-A343-508CDD469494}"/>
          </ac:picMkLst>
        </pc:picChg>
      </pc:sldChg>
      <pc:sldChg chg="addSp delSp modSp mod">
        <pc:chgData name="Shotbolt, Grace" userId="3b772402-3fa2-4392-9224-65bdc4ac67da" providerId="ADAL" clId="{2B41E536-4A4D-4F1C-A2CC-DA5979266A5B}" dt="2021-07-02T13:27:25.001" v="12" actId="1076"/>
        <pc:sldMkLst>
          <pc:docMk/>
          <pc:sldMk cId="1140772776" sldId="257"/>
        </pc:sldMkLst>
        <pc:picChg chg="add mod">
          <ac:chgData name="Shotbolt, Grace" userId="3b772402-3fa2-4392-9224-65bdc4ac67da" providerId="ADAL" clId="{2B41E536-4A4D-4F1C-A2CC-DA5979266A5B}" dt="2021-07-02T13:27:25.001" v="12" actId="1076"/>
          <ac:picMkLst>
            <pc:docMk/>
            <pc:sldMk cId="1140772776" sldId="257"/>
            <ac:picMk id="3" creationId="{FCB182CF-FF02-40B1-8156-3EBE1A2A8915}"/>
          </ac:picMkLst>
        </pc:picChg>
        <pc:picChg chg="del">
          <ac:chgData name="Shotbolt, Grace" userId="3b772402-3fa2-4392-9224-65bdc4ac67da" providerId="ADAL" clId="{2B41E536-4A4D-4F1C-A2CC-DA5979266A5B}" dt="2021-07-02T13:27:12.576" v="6" actId="478"/>
          <ac:picMkLst>
            <pc:docMk/>
            <pc:sldMk cId="1140772776" sldId="257"/>
            <ac:picMk id="15" creationId="{BBB2C6A2-0E86-48CE-A462-AC13BB51FD9E}"/>
          </ac:picMkLst>
        </pc:picChg>
      </pc:sldChg>
      <pc:sldChg chg="addSp delSp modSp mod">
        <pc:chgData name="Shotbolt, Grace" userId="3b772402-3fa2-4392-9224-65bdc4ac67da" providerId="ADAL" clId="{2B41E536-4A4D-4F1C-A2CC-DA5979266A5B}" dt="2021-07-02T13:29:16.865" v="66" actId="1076"/>
        <pc:sldMkLst>
          <pc:docMk/>
          <pc:sldMk cId="86406323" sldId="280"/>
        </pc:sldMkLst>
        <pc:picChg chg="del">
          <ac:chgData name="Shotbolt, Grace" userId="3b772402-3fa2-4392-9224-65bdc4ac67da" providerId="ADAL" clId="{2B41E536-4A4D-4F1C-A2CC-DA5979266A5B}" dt="2021-07-02T13:27:57.580" v="22" actId="478"/>
          <ac:picMkLst>
            <pc:docMk/>
            <pc:sldMk cId="86406323" sldId="280"/>
            <ac:picMk id="3" creationId="{52460FB3-FB49-42D8-877C-592EFC2AB47B}"/>
          </ac:picMkLst>
        </pc:picChg>
        <pc:picChg chg="add mod">
          <ac:chgData name="Shotbolt, Grace" userId="3b772402-3fa2-4392-9224-65bdc4ac67da" providerId="ADAL" clId="{2B41E536-4A4D-4F1C-A2CC-DA5979266A5B}" dt="2021-07-02T13:28:21.769" v="36" actId="1076"/>
          <ac:picMkLst>
            <pc:docMk/>
            <pc:sldMk cId="86406323" sldId="280"/>
            <ac:picMk id="4" creationId="{C9B14427-B4E7-42E2-B56C-C5413005D4D0}"/>
          </ac:picMkLst>
        </pc:picChg>
        <pc:picChg chg="del">
          <ac:chgData name="Shotbolt, Grace" userId="3b772402-3fa2-4392-9224-65bdc4ac67da" providerId="ADAL" clId="{2B41E536-4A4D-4F1C-A2CC-DA5979266A5B}" dt="2021-07-02T13:27:57.239" v="21" actId="478"/>
          <ac:picMkLst>
            <pc:docMk/>
            <pc:sldMk cId="86406323" sldId="280"/>
            <ac:picMk id="6" creationId="{D94D45EF-EBA9-42DF-B9A0-A9CCCC524CAD}"/>
          </ac:picMkLst>
        </pc:picChg>
        <pc:picChg chg="add mod">
          <ac:chgData name="Shotbolt, Grace" userId="3b772402-3fa2-4392-9224-65bdc4ac67da" providerId="ADAL" clId="{2B41E536-4A4D-4F1C-A2CC-DA5979266A5B}" dt="2021-07-02T13:28:23.296" v="37" actId="1076"/>
          <ac:picMkLst>
            <pc:docMk/>
            <pc:sldMk cId="86406323" sldId="280"/>
            <ac:picMk id="7" creationId="{83C860C4-2559-4E83-984B-AE1D9BC93069}"/>
          </ac:picMkLst>
        </pc:picChg>
        <pc:picChg chg="del">
          <ac:chgData name="Shotbolt, Grace" userId="3b772402-3fa2-4392-9224-65bdc4ac67da" providerId="ADAL" clId="{2B41E536-4A4D-4F1C-A2CC-DA5979266A5B}" dt="2021-07-02T13:27:57.872" v="23" actId="478"/>
          <ac:picMkLst>
            <pc:docMk/>
            <pc:sldMk cId="86406323" sldId="280"/>
            <ac:picMk id="8" creationId="{F74619FF-D20B-4289-BE58-4A50B1DE98C3}"/>
          </ac:picMkLst>
        </pc:picChg>
        <pc:picChg chg="add mod">
          <ac:chgData name="Shotbolt, Grace" userId="3b772402-3fa2-4392-9224-65bdc4ac67da" providerId="ADAL" clId="{2B41E536-4A4D-4F1C-A2CC-DA5979266A5B}" dt="2021-07-02T13:28:34.345" v="44" actId="1076"/>
          <ac:picMkLst>
            <pc:docMk/>
            <pc:sldMk cId="86406323" sldId="280"/>
            <ac:picMk id="10" creationId="{81462E02-B321-47F8-A1D7-21285C07BB60}"/>
          </ac:picMkLst>
        </pc:picChg>
        <pc:picChg chg="add mod">
          <ac:chgData name="Shotbolt, Grace" userId="3b772402-3fa2-4392-9224-65bdc4ac67da" providerId="ADAL" clId="{2B41E536-4A4D-4F1C-A2CC-DA5979266A5B}" dt="2021-07-02T13:28:45.641" v="51" actId="1076"/>
          <ac:picMkLst>
            <pc:docMk/>
            <pc:sldMk cId="86406323" sldId="280"/>
            <ac:picMk id="12" creationId="{CFAABA1E-441E-4F2E-B551-7178F3E66A2E}"/>
          </ac:picMkLst>
        </pc:picChg>
        <pc:picChg chg="add mod">
          <ac:chgData name="Shotbolt, Grace" userId="3b772402-3fa2-4392-9224-65bdc4ac67da" providerId="ADAL" clId="{2B41E536-4A4D-4F1C-A2CC-DA5979266A5B}" dt="2021-07-02T13:28:53.313" v="56" actId="1076"/>
          <ac:picMkLst>
            <pc:docMk/>
            <pc:sldMk cId="86406323" sldId="280"/>
            <ac:picMk id="14" creationId="{C368778C-14E0-46C1-9575-A10B826583B5}"/>
          </ac:picMkLst>
        </pc:picChg>
        <pc:picChg chg="add mod">
          <ac:chgData name="Shotbolt, Grace" userId="3b772402-3fa2-4392-9224-65bdc4ac67da" providerId="ADAL" clId="{2B41E536-4A4D-4F1C-A2CC-DA5979266A5B}" dt="2021-07-02T13:29:02.281" v="61" actId="1076"/>
          <ac:picMkLst>
            <pc:docMk/>
            <pc:sldMk cId="86406323" sldId="280"/>
            <ac:picMk id="16" creationId="{BB92D0A5-C006-429C-9617-D54D7983812A}"/>
          </ac:picMkLst>
        </pc:picChg>
        <pc:picChg chg="add mod">
          <ac:chgData name="Shotbolt, Grace" userId="3b772402-3fa2-4392-9224-65bdc4ac67da" providerId="ADAL" clId="{2B41E536-4A4D-4F1C-A2CC-DA5979266A5B}" dt="2021-07-02T13:29:16.865" v="66" actId="1076"/>
          <ac:picMkLst>
            <pc:docMk/>
            <pc:sldMk cId="86406323" sldId="280"/>
            <ac:picMk id="18" creationId="{B2EA3B00-46B7-4527-852F-545C86ACC3C1}"/>
          </ac:picMkLst>
        </pc:picChg>
        <pc:picChg chg="del">
          <ac:chgData name="Shotbolt, Grace" userId="3b772402-3fa2-4392-9224-65bdc4ac67da" providerId="ADAL" clId="{2B41E536-4A4D-4F1C-A2CC-DA5979266A5B}" dt="2021-07-02T13:27:56.197" v="18" actId="478"/>
          <ac:picMkLst>
            <pc:docMk/>
            <pc:sldMk cId="86406323" sldId="280"/>
            <ac:picMk id="35" creationId="{14E48DAD-7AA1-4971-B1F8-2EF210B0027E}"/>
          </ac:picMkLst>
        </pc:picChg>
        <pc:picChg chg="del">
          <ac:chgData name="Shotbolt, Grace" userId="3b772402-3fa2-4392-9224-65bdc4ac67da" providerId="ADAL" clId="{2B41E536-4A4D-4F1C-A2CC-DA5979266A5B}" dt="2021-07-02T13:27:56.546" v="19" actId="478"/>
          <ac:picMkLst>
            <pc:docMk/>
            <pc:sldMk cId="86406323" sldId="280"/>
            <ac:picMk id="37" creationId="{3516451A-A4F4-4A22-8EF3-AEE483E47E7D}"/>
          </ac:picMkLst>
        </pc:picChg>
        <pc:picChg chg="del">
          <ac:chgData name="Shotbolt, Grace" userId="3b772402-3fa2-4392-9224-65bdc4ac67da" providerId="ADAL" clId="{2B41E536-4A4D-4F1C-A2CC-DA5979266A5B}" dt="2021-07-02T13:27:56.839" v="20" actId="478"/>
          <ac:picMkLst>
            <pc:docMk/>
            <pc:sldMk cId="86406323" sldId="280"/>
            <ac:picMk id="39" creationId="{7C22F68A-868E-498A-8FE9-3E02DC899E21}"/>
          </ac:picMkLst>
        </pc:picChg>
      </pc:sldChg>
      <pc:sldChg chg="addSp delSp modSp mod">
        <pc:chgData name="Shotbolt, Grace" userId="3b772402-3fa2-4392-9224-65bdc4ac67da" providerId="ADAL" clId="{2B41E536-4A4D-4F1C-A2CC-DA5979266A5B}" dt="2021-07-02T13:27:42.552" v="17" actId="1076"/>
        <pc:sldMkLst>
          <pc:docMk/>
          <pc:sldMk cId="1225499627" sldId="294"/>
        </pc:sldMkLst>
        <pc:picChg chg="add mod">
          <ac:chgData name="Shotbolt, Grace" userId="3b772402-3fa2-4392-9224-65bdc4ac67da" providerId="ADAL" clId="{2B41E536-4A4D-4F1C-A2CC-DA5979266A5B}" dt="2021-07-02T13:27:42.552" v="17" actId="1076"/>
          <ac:picMkLst>
            <pc:docMk/>
            <pc:sldMk cId="1225499627" sldId="294"/>
            <ac:picMk id="5" creationId="{13EBE425-797C-462C-B79F-3A6E4C187B0E}"/>
          </ac:picMkLst>
        </pc:picChg>
        <pc:picChg chg="del">
          <ac:chgData name="Shotbolt, Grace" userId="3b772402-3fa2-4392-9224-65bdc4ac67da" providerId="ADAL" clId="{2B41E536-4A4D-4F1C-A2CC-DA5979266A5B}" dt="2021-07-02T13:27:31.317" v="13" actId="478"/>
          <ac:picMkLst>
            <pc:docMk/>
            <pc:sldMk cId="1225499627" sldId="294"/>
            <ac:picMk id="17" creationId="{5D747C69-F8B2-4555-9560-8BBCEC0B5CE6}"/>
          </ac:picMkLst>
        </pc:picChg>
      </pc:sldChg>
      <pc:sldChg chg="addSp delSp modSp mod">
        <pc:chgData name="Shotbolt, Grace" userId="3b772402-3fa2-4392-9224-65bdc4ac67da" providerId="ADAL" clId="{2B41E536-4A4D-4F1C-A2CC-DA5979266A5B}" dt="2021-07-02T13:30:59.402" v="121" actId="1076"/>
        <pc:sldMkLst>
          <pc:docMk/>
          <pc:sldMk cId="1499925628" sldId="295"/>
        </pc:sldMkLst>
        <pc:picChg chg="add mod">
          <ac:chgData name="Shotbolt, Grace" userId="3b772402-3fa2-4392-9224-65bdc4ac67da" providerId="ADAL" clId="{2B41E536-4A4D-4F1C-A2CC-DA5979266A5B}" dt="2021-07-02T13:29:33.417" v="79" actId="1076"/>
          <ac:picMkLst>
            <pc:docMk/>
            <pc:sldMk cId="1499925628" sldId="295"/>
            <ac:picMk id="3" creationId="{E55178D3-99E9-43C0-AB27-71FC5CFAB54D}"/>
          </ac:picMkLst>
        </pc:picChg>
        <pc:picChg chg="del">
          <ac:chgData name="Shotbolt, Grace" userId="3b772402-3fa2-4392-9224-65bdc4ac67da" providerId="ADAL" clId="{2B41E536-4A4D-4F1C-A2CC-DA5979266A5B}" dt="2021-07-02T13:29:21.592" v="72" actId="478"/>
          <ac:picMkLst>
            <pc:docMk/>
            <pc:sldMk cId="1499925628" sldId="295"/>
            <ac:picMk id="4" creationId="{CF96797D-8ECF-40D6-8493-16A06C2CC376}"/>
          </ac:picMkLst>
        </pc:picChg>
        <pc:picChg chg="add mod">
          <ac:chgData name="Shotbolt, Grace" userId="3b772402-3fa2-4392-9224-65bdc4ac67da" providerId="ADAL" clId="{2B41E536-4A4D-4F1C-A2CC-DA5979266A5B}" dt="2021-07-02T13:29:41.377" v="84" actId="1076"/>
          <ac:picMkLst>
            <pc:docMk/>
            <pc:sldMk cId="1499925628" sldId="295"/>
            <ac:picMk id="6" creationId="{96AA7117-2002-4C3F-BE7C-6D996C78C90F}"/>
          </ac:picMkLst>
        </pc:picChg>
        <pc:picChg chg="del">
          <ac:chgData name="Shotbolt, Grace" userId="3b772402-3fa2-4392-9224-65bdc4ac67da" providerId="ADAL" clId="{2B41E536-4A4D-4F1C-A2CC-DA5979266A5B}" dt="2021-07-02T13:29:21.323" v="71" actId="478"/>
          <ac:picMkLst>
            <pc:docMk/>
            <pc:sldMk cId="1499925628" sldId="295"/>
            <ac:picMk id="7" creationId="{A3A0F533-21CB-4D5A-A56B-572AA943C854}"/>
          </ac:picMkLst>
        </pc:picChg>
        <pc:picChg chg="add mod">
          <ac:chgData name="Shotbolt, Grace" userId="3b772402-3fa2-4392-9224-65bdc4ac67da" providerId="ADAL" clId="{2B41E536-4A4D-4F1C-A2CC-DA5979266A5B}" dt="2021-07-02T13:30:40.106" v="111" actId="1076"/>
          <ac:picMkLst>
            <pc:docMk/>
            <pc:sldMk cId="1499925628" sldId="295"/>
            <ac:picMk id="9" creationId="{6A75FB5C-1276-4EC6-94D8-9A8C08866F72}"/>
          </ac:picMkLst>
        </pc:picChg>
        <pc:picChg chg="del">
          <ac:chgData name="Shotbolt, Grace" userId="3b772402-3fa2-4392-9224-65bdc4ac67da" providerId="ADAL" clId="{2B41E536-4A4D-4F1C-A2CC-DA5979266A5B}" dt="2021-07-02T13:29:19.940" v="67" actId="478"/>
          <ac:picMkLst>
            <pc:docMk/>
            <pc:sldMk cId="1499925628" sldId="295"/>
            <ac:picMk id="10" creationId="{5F08593E-E090-47EC-9E60-0259DD7DE00A}"/>
          </ac:picMkLst>
        </pc:picChg>
        <pc:picChg chg="del">
          <ac:chgData name="Shotbolt, Grace" userId="3b772402-3fa2-4392-9224-65bdc4ac67da" providerId="ADAL" clId="{2B41E536-4A4D-4F1C-A2CC-DA5979266A5B}" dt="2021-07-02T13:29:21.029" v="70" actId="478"/>
          <ac:picMkLst>
            <pc:docMk/>
            <pc:sldMk cId="1499925628" sldId="295"/>
            <ac:picMk id="11" creationId="{F7754C3E-C7E6-42AD-94D6-33823DD3E19C}"/>
          </ac:picMkLst>
        </pc:picChg>
        <pc:picChg chg="del">
          <ac:chgData name="Shotbolt, Grace" userId="3b772402-3fa2-4392-9224-65bdc4ac67da" providerId="ADAL" clId="{2B41E536-4A4D-4F1C-A2CC-DA5979266A5B}" dt="2021-07-02T13:29:20.440" v="68" actId="478"/>
          <ac:picMkLst>
            <pc:docMk/>
            <pc:sldMk cId="1499925628" sldId="295"/>
            <ac:picMk id="12" creationId="{5A2629A7-8D7B-46F2-AC37-3C191F9B164B}"/>
          </ac:picMkLst>
        </pc:picChg>
        <pc:picChg chg="del">
          <ac:chgData name="Shotbolt, Grace" userId="3b772402-3fa2-4392-9224-65bdc4ac67da" providerId="ADAL" clId="{2B41E536-4A4D-4F1C-A2CC-DA5979266A5B}" dt="2021-07-02T13:29:20.724" v="69" actId="478"/>
          <ac:picMkLst>
            <pc:docMk/>
            <pc:sldMk cId="1499925628" sldId="295"/>
            <ac:picMk id="14" creationId="{69EBD30B-A025-4BAC-891B-3DBA9CF41801}"/>
          </ac:picMkLst>
        </pc:picChg>
        <pc:picChg chg="add mod">
          <ac:chgData name="Shotbolt, Grace" userId="3b772402-3fa2-4392-9224-65bdc4ac67da" providerId="ADAL" clId="{2B41E536-4A4D-4F1C-A2CC-DA5979266A5B}" dt="2021-07-02T13:30:23.321" v="101" actId="1076"/>
          <ac:picMkLst>
            <pc:docMk/>
            <pc:sldMk cId="1499925628" sldId="295"/>
            <ac:picMk id="15" creationId="{5D7C19FC-25CC-4E25-9E59-EE47B3C1DD6E}"/>
          </ac:picMkLst>
        </pc:picChg>
        <pc:picChg chg="add mod">
          <ac:chgData name="Shotbolt, Grace" userId="3b772402-3fa2-4392-9224-65bdc4ac67da" providerId="ADAL" clId="{2B41E536-4A4D-4F1C-A2CC-DA5979266A5B}" dt="2021-07-02T13:30:26.166" v="102" actId="1076"/>
          <ac:picMkLst>
            <pc:docMk/>
            <pc:sldMk cId="1499925628" sldId="295"/>
            <ac:picMk id="17" creationId="{876B3C66-CD0A-4ACA-9A94-1476228C5019}"/>
          </ac:picMkLst>
        </pc:picChg>
        <pc:picChg chg="add mod">
          <ac:chgData name="Shotbolt, Grace" userId="3b772402-3fa2-4392-9224-65bdc4ac67da" providerId="ADAL" clId="{2B41E536-4A4D-4F1C-A2CC-DA5979266A5B}" dt="2021-07-02T13:30:45.050" v="114" actId="1076"/>
          <ac:picMkLst>
            <pc:docMk/>
            <pc:sldMk cId="1499925628" sldId="295"/>
            <ac:picMk id="19" creationId="{6E3CB588-08B8-4AD2-9A2F-E3D48137A9E3}"/>
          </ac:picMkLst>
        </pc:picChg>
        <pc:picChg chg="add mod">
          <ac:chgData name="Shotbolt, Grace" userId="3b772402-3fa2-4392-9224-65bdc4ac67da" providerId="ADAL" clId="{2B41E536-4A4D-4F1C-A2CC-DA5979266A5B}" dt="2021-07-02T13:30:59.402" v="121" actId="1076"/>
          <ac:picMkLst>
            <pc:docMk/>
            <pc:sldMk cId="1499925628" sldId="295"/>
            <ac:picMk id="21" creationId="{209CBFF1-C5B1-40A2-BC29-0E85F596165D}"/>
          </ac:picMkLst>
        </pc:picChg>
      </pc:sldChg>
      <pc:sldChg chg="addSp delSp modSp mod">
        <pc:chgData name="Shotbolt, Grace" userId="3b772402-3fa2-4392-9224-65bdc4ac67da" providerId="ADAL" clId="{2B41E536-4A4D-4F1C-A2CC-DA5979266A5B}" dt="2021-07-02T13:31:18.769" v="128" actId="1076"/>
        <pc:sldMkLst>
          <pc:docMk/>
          <pc:sldMk cId="777269793" sldId="299"/>
        </pc:sldMkLst>
        <pc:picChg chg="add mod">
          <ac:chgData name="Shotbolt, Grace" userId="3b772402-3fa2-4392-9224-65bdc4ac67da" providerId="ADAL" clId="{2B41E536-4A4D-4F1C-A2CC-DA5979266A5B}" dt="2021-07-02T13:31:18.769" v="128" actId="1076"/>
          <ac:picMkLst>
            <pc:docMk/>
            <pc:sldMk cId="777269793" sldId="299"/>
            <ac:picMk id="5" creationId="{BA8CBB11-AE1E-4D88-9FFF-ADD414336923}"/>
          </ac:picMkLst>
        </pc:picChg>
        <pc:picChg chg="del">
          <ac:chgData name="Shotbolt, Grace" userId="3b772402-3fa2-4392-9224-65bdc4ac67da" providerId="ADAL" clId="{2B41E536-4A4D-4F1C-A2CC-DA5979266A5B}" dt="2021-07-02T13:31:06.511" v="122" actId="478"/>
          <ac:picMkLst>
            <pc:docMk/>
            <pc:sldMk cId="777269793" sldId="299"/>
            <ac:picMk id="14" creationId="{D919B94D-E8D8-4679-8BCF-5B6F540A7654}"/>
          </ac:picMkLst>
        </pc:picChg>
      </pc:sldChg>
    </pc:docChg>
  </pc:docChgLst>
  <pc:docChgLst>
    <pc:chgData name="Berry, Maggie" userId="c949ef35-c5c7-4a97-b3a5-4218789bd8be" providerId="ADAL" clId="{20DD776C-BD7F-4E26-A172-2847037147CE}"/>
    <pc:docChg chg="custSel modSld">
      <pc:chgData name="Berry, Maggie" userId="c949ef35-c5c7-4a97-b3a5-4218789bd8be" providerId="ADAL" clId="{20DD776C-BD7F-4E26-A172-2847037147CE}" dt="2021-12-02T18:44:15.709" v="6" actId="478"/>
      <pc:docMkLst>
        <pc:docMk/>
      </pc:docMkLst>
      <pc:sldChg chg="addSp delSp modSp mod">
        <pc:chgData name="Berry, Maggie" userId="c949ef35-c5c7-4a97-b3a5-4218789bd8be" providerId="ADAL" clId="{20DD776C-BD7F-4E26-A172-2847037147CE}" dt="2021-12-02T18:44:15.709" v="6" actId="478"/>
        <pc:sldMkLst>
          <pc:docMk/>
          <pc:sldMk cId="1862546012" sldId="296"/>
        </pc:sldMkLst>
        <pc:spChg chg="add del mod">
          <ac:chgData name="Berry, Maggie" userId="c949ef35-c5c7-4a97-b3a5-4218789bd8be" providerId="ADAL" clId="{20DD776C-BD7F-4E26-A172-2847037147CE}" dt="2021-12-02T18:44:15.709" v="6" actId="478"/>
          <ac:spMkLst>
            <pc:docMk/>
            <pc:sldMk cId="1862546012" sldId="296"/>
            <ac:spMk id="3" creationId="{52F8A5E0-520D-4585-A194-1DCF98D0ECA3}"/>
          </ac:spMkLst>
        </pc:spChg>
      </pc:sldChg>
    </pc:docChg>
  </pc:docChgLst>
  <pc:docChgLst>
    <pc:chgData name="Melia, Andy" userId="b33c8462-c53d-45d8-bb4f-ff5c902277d5" providerId="ADAL" clId="{43E61D0B-70E7-4E7E-9324-1183D3A39DCE}"/>
    <pc:docChg chg="undo custSel modSld">
      <pc:chgData name="Melia, Andy" userId="b33c8462-c53d-45d8-bb4f-ff5c902277d5" providerId="ADAL" clId="{43E61D0B-70E7-4E7E-9324-1183D3A39DCE}" dt="2021-02-07T19:11:07.973" v="2" actId="20577"/>
      <pc:docMkLst>
        <pc:docMk/>
      </pc:docMkLst>
      <pc:sldChg chg="modSp mod">
        <pc:chgData name="Melia, Andy" userId="b33c8462-c53d-45d8-bb4f-ff5c902277d5" providerId="ADAL" clId="{43E61D0B-70E7-4E7E-9324-1183D3A39DCE}" dt="2021-02-07T19:11:07.973" v="2" actId="20577"/>
        <pc:sldMkLst>
          <pc:docMk/>
          <pc:sldMk cId="2584279315" sldId="298"/>
        </pc:sldMkLst>
        <pc:spChg chg="mod">
          <ac:chgData name="Melia, Andy" userId="b33c8462-c53d-45d8-bb4f-ff5c902277d5" providerId="ADAL" clId="{43E61D0B-70E7-4E7E-9324-1183D3A39DCE}" dt="2021-02-07T19:11:07.973" v="2" actId="20577"/>
          <ac:spMkLst>
            <pc:docMk/>
            <pc:sldMk cId="2584279315" sldId="298"/>
            <ac:spMk id="42" creationId="{557A8A6C-8B05-4521-B891-1577648E5B0E}"/>
          </ac:spMkLst>
        </pc:spChg>
      </pc:sldChg>
    </pc:docChg>
  </pc:docChgLst>
  <pc:docChgLst>
    <pc:chgData name="Shotbolt, Grace" userId="3b772402-3fa2-4392-9224-65bdc4ac67da" providerId="ADAL" clId="{79991F72-CFEA-457C-B3F5-3E4CCA423216}"/>
    <pc:docChg chg="undo custSel addSld delSld modSld">
      <pc:chgData name="Shotbolt, Grace" userId="3b772402-3fa2-4392-9224-65bdc4ac67da" providerId="ADAL" clId="{79991F72-CFEA-457C-B3F5-3E4CCA423216}" dt="2020-05-13T08:55:49.965" v="2713" actId="207"/>
      <pc:docMkLst>
        <pc:docMk/>
      </pc:docMkLst>
      <pc:sldChg chg="addSp delSp modSp mod">
        <pc:chgData name="Shotbolt, Grace" userId="3b772402-3fa2-4392-9224-65bdc4ac67da" providerId="ADAL" clId="{79991F72-CFEA-457C-B3F5-3E4CCA423216}" dt="2020-05-12T12:32:48.606" v="41" actId="208"/>
        <pc:sldMkLst>
          <pc:docMk/>
          <pc:sldMk cId="2325583750" sldId="256"/>
        </pc:sldMkLst>
        <pc:spChg chg="del mod">
          <ac:chgData name="Shotbolt, Grace" userId="3b772402-3fa2-4392-9224-65bdc4ac67da" providerId="ADAL" clId="{79991F72-CFEA-457C-B3F5-3E4CCA423216}" dt="2020-05-12T12:11:22.571" v="5" actId="478"/>
          <ac:spMkLst>
            <pc:docMk/>
            <pc:sldMk cId="2325583750" sldId="256"/>
            <ac:spMk id="2" creationId="{8DE5B1F5-34D4-3E45-8782-FBEE79C529BB}"/>
          </ac:spMkLst>
        </pc:spChg>
        <pc:spChg chg="mod">
          <ac:chgData name="Shotbolt, Grace" userId="3b772402-3fa2-4392-9224-65bdc4ac67da" providerId="ADAL" clId="{79991F72-CFEA-457C-B3F5-3E4CCA423216}" dt="2020-05-12T12:16:58.821" v="24" actId="113"/>
          <ac:spMkLst>
            <pc:docMk/>
            <pc:sldMk cId="2325583750" sldId="256"/>
            <ac:spMk id="3" creationId="{AC57AE66-4191-B542-8C28-4EDC0D419FFB}"/>
          </ac:spMkLst>
        </pc:spChg>
        <pc:spChg chg="add mod">
          <ac:chgData name="Shotbolt, Grace" userId="3b772402-3fa2-4392-9224-65bdc4ac67da" providerId="ADAL" clId="{79991F72-CFEA-457C-B3F5-3E4CCA423216}" dt="2020-05-12T12:32:48.606" v="41" actId="208"/>
          <ac:spMkLst>
            <pc:docMk/>
            <pc:sldMk cId="2325583750" sldId="256"/>
            <ac:spMk id="4" creationId="{9DED77EF-91CA-41B0-B2A2-0C1625E3D0BD}"/>
          </ac:spMkLst>
        </pc:spChg>
        <pc:spChg chg="add del mod">
          <ac:chgData name="Shotbolt, Grace" userId="3b772402-3fa2-4392-9224-65bdc4ac67da" providerId="ADAL" clId="{79991F72-CFEA-457C-B3F5-3E4CCA423216}" dt="2020-05-12T12:11:25.542" v="6" actId="478"/>
          <ac:spMkLst>
            <pc:docMk/>
            <pc:sldMk cId="2325583750" sldId="256"/>
            <ac:spMk id="7" creationId="{C05309BB-243D-49A6-9892-AA0932DD9ECD}"/>
          </ac:spMkLst>
        </pc:spChg>
        <pc:grpChg chg="add mod">
          <ac:chgData name="Shotbolt, Grace" userId="3b772402-3fa2-4392-9224-65bdc4ac67da" providerId="ADAL" clId="{79991F72-CFEA-457C-B3F5-3E4CCA423216}" dt="2020-05-12T12:18:58.449" v="25" actId="164"/>
          <ac:grpSpMkLst>
            <pc:docMk/>
            <pc:sldMk cId="2325583750" sldId="256"/>
            <ac:grpSpMk id="8" creationId="{5CAB29E9-D8AA-4D93-ABEA-FA28F1343F8F}"/>
          </ac:grpSpMkLst>
        </pc:grpChg>
        <pc:grpChg chg="add mod">
          <ac:chgData name="Shotbolt, Grace" userId="3b772402-3fa2-4392-9224-65bdc4ac67da" providerId="ADAL" clId="{79991F72-CFEA-457C-B3F5-3E4CCA423216}" dt="2020-05-12T12:19:16.485" v="28" actId="164"/>
          <ac:grpSpMkLst>
            <pc:docMk/>
            <pc:sldMk cId="2325583750" sldId="256"/>
            <ac:grpSpMk id="13" creationId="{5EF2E30A-FE20-43F6-8FCC-17ECDF944A0F}"/>
          </ac:grpSpMkLst>
        </pc:grpChg>
        <pc:grpChg chg="add mod">
          <ac:chgData name="Shotbolt, Grace" userId="3b772402-3fa2-4392-9224-65bdc4ac67da" providerId="ADAL" clId="{79991F72-CFEA-457C-B3F5-3E4CCA423216}" dt="2020-05-12T12:19:16.485" v="28" actId="164"/>
          <ac:grpSpMkLst>
            <pc:docMk/>
            <pc:sldMk cId="2325583750" sldId="256"/>
            <ac:grpSpMk id="14" creationId="{349E2B68-29A6-43F7-832A-9F1F965FE449}"/>
          </ac:grpSpMkLst>
        </pc:grpChg>
        <pc:picChg chg="add mod ord">
          <ac:chgData name="Shotbolt, Grace" userId="3b772402-3fa2-4392-9224-65bdc4ac67da" providerId="ADAL" clId="{79991F72-CFEA-457C-B3F5-3E4CCA423216}" dt="2020-05-12T12:19:16.485" v="28" actId="164"/>
          <ac:picMkLst>
            <pc:docMk/>
            <pc:sldMk cId="2325583750" sldId="256"/>
            <ac:picMk id="5" creationId="{21CE6DFD-8D7A-4057-AF45-0F3F74794BF3}"/>
          </ac:picMkLst>
        </pc:picChg>
        <pc:cxnChg chg="del">
          <ac:chgData name="Shotbolt, Grace" userId="3b772402-3fa2-4392-9224-65bdc4ac67da" providerId="ADAL" clId="{79991F72-CFEA-457C-B3F5-3E4CCA423216}" dt="2020-05-12T12:12:51.648" v="21" actId="478"/>
          <ac:cxnSpMkLst>
            <pc:docMk/>
            <pc:sldMk cId="2325583750" sldId="256"/>
            <ac:cxnSpMk id="12" creationId="{5B0234D7-DA06-493B-955D-5591DB67BA89}"/>
          </ac:cxnSpMkLst>
        </pc:cxnChg>
      </pc:sldChg>
      <pc:sldChg chg="addSp delSp modSp mod">
        <pc:chgData name="Shotbolt, Grace" userId="3b772402-3fa2-4392-9224-65bdc4ac67da" providerId="ADAL" clId="{79991F72-CFEA-457C-B3F5-3E4CCA423216}" dt="2020-05-12T13:48:43.020" v="837" actId="5793"/>
        <pc:sldMkLst>
          <pc:docMk/>
          <pc:sldMk cId="1140772776" sldId="257"/>
        </pc:sldMkLst>
        <pc:spChg chg="mod">
          <ac:chgData name="Shotbolt, Grace" userId="3b772402-3fa2-4392-9224-65bdc4ac67da" providerId="ADAL" clId="{79991F72-CFEA-457C-B3F5-3E4CCA423216}" dt="2020-05-12T12:49:47.072" v="107" actId="1076"/>
          <ac:spMkLst>
            <pc:docMk/>
            <pc:sldMk cId="1140772776" sldId="257"/>
            <ac:spMk id="2" creationId="{20E4CAC0-0D56-BF42-891F-90D35A77C13E}"/>
          </ac:spMkLst>
        </pc:spChg>
        <pc:spChg chg="mod">
          <ac:chgData name="Shotbolt, Grace" userId="3b772402-3fa2-4392-9224-65bdc4ac67da" providerId="ADAL" clId="{79991F72-CFEA-457C-B3F5-3E4CCA423216}" dt="2020-05-12T13:48:43.020" v="837" actId="5793"/>
          <ac:spMkLst>
            <pc:docMk/>
            <pc:sldMk cId="1140772776" sldId="257"/>
            <ac:spMk id="3" creationId="{F6D7BFF7-B27F-0F41-B656-01173319CE1D}"/>
          </ac:spMkLst>
        </pc:spChg>
        <pc:spChg chg="mod">
          <ac:chgData name="Shotbolt, Grace" userId="3b772402-3fa2-4392-9224-65bdc4ac67da" providerId="ADAL" clId="{79991F72-CFEA-457C-B3F5-3E4CCA423216}" dt="2020-05-12T12:32:58.534" v="43" actId="208"/>
          <ac:spMkLst>
            <pc:docMk/>
            <pc:sldMk cId="1140772776" sldId="257"/>
            <ac:spMk id="19" creationId="{2A16D07E-5DC9-4B5D-84C7-4B772B7E9938}"/>
          </ac:spMkLst>
        </pc:spChg>
        <pc:spChg chg="add mod ord">
          <ac:chgData name="Shotbolt, Grace" userId="3b772402-3fa2-4392-9224-65bdc4ac67da" providerId="ADAL" clId="{79991F72-CFEA-457C-B3F5-3E4CCA423216}" dt="2020-05-12T13:42:58.203" v="807" actId="167"/>
          <ac:spMkLst>
            <pc:docMk/>
            <pc:sldMk cId="1140772776" sldId="257"/>
            <ac:spMk id="24" creationId="{4F0C3861-E79B-44E0-8A57-0DD5207E76E6}"/>
          </ac:spMkLst>
        </pc:spChg>
        <pc:grpChg chg="add del">
          <ac:chgData name="Shotbolt, Grace" userId="3b772402-3fa2-4392-9224-65bdc4ac67da" providerId="ADAL" clId="{79991F72-CFEA-457C-B3F5-3E4CCA423216}" dt="2020-05-12T12:19:19.025" v="29" actId="478"/>
          <ac:grpSpMkLst>
            <pc:docMk/>
            <pc:sldMk cId="1140772776" sldId="257"/>
            <ac:grpSpMk id="4" creationId="{2F56A475-A876-4333-AEBA-C8234F9D3235}"/>
          </ac:grpSpMkLst>
        </pc:grpChg>
        <pc:grpChg chg="add del">
          <ac:chgData name="Shotbolt, Grace" userId="3b772402-3fa2-4392-9224-65bdc4ac67da" providerId="ADAL" clId="{79991F72-CFEA-457C-B3F5-3E4CCA423216}" dt="2020-05-12T12:30:01.598" v="31" actId="478"/>
          <ac:grpSpMkLst>
            <pc:docMk/>
            <pc:sldMk cId="1140772776" sldId="257"/>
            <ac:grpSpMk id="10" creationId="{782A2579-DF50-4B68-9810-6DC8E33A8A80}"/>
          </ac:grpSpMkLst>
        </pc:grpChg>
        <pc:grpChg chg="add">
          <ac:chgData name="Shotbolt, Grace" userId="3b772402-3fa2-4392-9224-65bdc4ac67da" providerId="ADAL" clId="{79991F72-CFEA-457C-B3F5-3E4CCA423216}" dt="2020-05-12T12:30:02.101" v="32"/>
          <ac:grpSpMkLst>
            <pc:docMk/>
            <pc:sldMk cId="1140772776" sldId="257"/>
            <ac:grpSpMk id="16" creationId="{F2A4453A-4BB4-4548-8BD6-992CE6F1EEA5}"/>
          </ac:grpSpMkLst>
        </pc:grpChg>
        <pc:picChg chg="mod ord">
          <ac:chgData name="Shotbolt, Grace" userId="3b772402-3fa2-4392-9224-65bdc4ac67da" providerId="ADAL" clId="{79991F72-CFEA-457C-B3F5-3E4CCA423216}" dt="2020-05-12T13:42:52.555" v="806" actId="166"/>
          <ac:picMkLst>
            <pc:docMk/>
            <pc:sldMk cId="1140772776" sldId="257"/>
            <ac:picMk id="18" creationId="{E2C1C805-A795-4929-B51D-2646FE96FC89}"/>
          </ac:picMkLst>
        </pc:picChg>
      </pc:sldChg>
      <pc:sldChg chg="addSp modSp mod">
        <pc:chgData name="Shotbolt, Grace" userId="3b772402-3fa2-4392-9224-65bdc4ac67da" providerId="ADAL" clId="{79991F72-CFEA-457C-B3F5-3E4CCA423216}" dt="2020-05-12T13:48:52.449" v="841" actId="5793"/>
        <pc:sldMkLst>
          <pc:docMk/>
          <pc:sldMk cId="3063346969" sldId="258"/>
        </pc:sldMkLst>
        <pc:spChg chg="mod">
          <ac:chgData name="Shotbolt, Grace" userId="3b772402-3fa2-4392-9224-65bdc4ac67da" providerId="ADAL" clId="{79991F72-CFEA-457C-B3F5-3E4CCA423216}" dt="2020-05-12T12:38:57.223" v="81" actId="207"/>
          <ac:spMkLst>
            <pc:docMk/>
            <pc:sldMk cId="3063346969" sldId="258"/>
            <ac:spMk id="2" creationId="{32840A36-198A-DC44-A2CE-8D5F80199755}"/>
          </ac:spMkLst>
        </pc:spChg>
        <pc:spChg chg="mod">
          <ac:chgData name="Shotbolt, Grace" userId="3b772402-3fa2-4392-9224-65bdc4ac67da" providerId="ADAL" clId="{79991F72-CFEA-457C-B3F5-3E4CCA423216}" dt="2020-05-12T13:48:52.449" v="841" actId="5793"/>
          <ac:spMkLst>
            <pc:docMk/>
            <pc:sldMk cId="3063346969" sldId="258"/>
            <ac:spMk id="3" creationId="{C561339E-F324-8345-88A8-D3DF52C8B247}"/>
          </ac:spMkLst>
        </pc:spChg>
        <pc:spChg chg="mod">
          <ac:chgData name="Shotbolt, Grace" userId="3b772402-3fa2-4392-9224-65bdc4ac67da" providerId="ADAL" clId="{79991F72-CFEA-457C-B3F5-3E4CCA423216}" dt="2020-05-12T12:44:54.497" v="100" actId="208"/>
          <ac:spMkLst>
            <pc:docMk/>
            <pc:sldMk cId="3063346969" sldId="258"/>
            <ac:spMk id="9" creationId="{8B21CC7E-2999-4F18-8987-C2A888225CD3}"/>
          </ac:spMkLst>
        </pc:spChg>
        <pc:spChg chg="add ord">
          <ac:chgData name="Shotbolt, Grace" userId="3b772402-3fa2-4392-9224-65bdc4ac67da" providerId="ADAL" clId="{79991F72-CFEA-457C-B3F5-3E4CCA423216}" dt="2020-05-12T12:39:51.653" v="91" actId="167"/>
          <ac:spMkLst>
            <pc:docMk/>
            <pc:sldMk cId="3063346969" sldId="258"/>
            <ac:spMk id="14" creationId="{0931C92C-AD03-4B09-A3E6-06FACF7155D5}"/>
          </ac:spMkLst>
        </pc:spChg>
        <pc:grpChg chg="add">
          <ac:chgData name="Shotbolt, Grace" userId="3b772402-3fa2-4392-9224-65bdc4ac67da" providerId="ADAL" clId="{79991F72-CFEA-457C-B3F5-3E4CCA423216}" dt="2020-05-12T12:36:17.882" v="62"/>
          <ac:grpSpMkLst>
            <pc:docMk/>
            <pc:sldMk cId="3063346969" sldId="258"/>
            <ac:grpSpMk id="6" creationId="{63971606-28E7-4E9E-8D29-E98A0E12841A}"/>
          </ac:grpSpMkLst>
        </pc:grpChg>
        <pc:picChg chg="mod ord">
          <ac:chgData name="Shotbolt, Grace" userId="3b772402-3fa2-4392-9224-65bdc4ac67da" providerId="ADAL" clId="{79991F72-CFEA-457C-B3F5-3E4CCA423216}" dt="2020-05-12T12:39:59.490" v="93" actId="14100"/>
          <ac:picMkLst>
            <pc:docMk/>
            <pc:sldMk cId="3063346969" sldId="258"/>
            <ac:picMk id="5" creationId="{981071E7-40B6-9F47-8C50-E41975DD05AF}"/>
          </ac:picMkLst>
        </pc:picChg>
        <pc:picChg chg="mod ord">
          <ac:chgData name="Shotbolt, Grace" userId="3b772402-3fa2-4392-9224-65bdc4ac67da" providerId="ADAL" clId="{79991F72-CFEA-457C-B3F5-3E4CCA423216}" dt="2020-05-12T13:43:06.237" v="808" actId="1076"/>
          <ac:picMkLst>
            <pc:docMk/>
            <pc:sldMk cId="3063346969" sldId="258"/>
            <ac:picMk id="8" creationId="{047FD295-5E36-4827-BA6C-16CEA931CD65}"/>
          </ac:picMkLst>
        </pc:picChg>
      </pc:sldChg>
      <pc:sldChg chg="addSp delSp modSp del mod">
        <pc:chgData name="Shotbolt, Grace" userId="3b772402-3fa2-4392-9224-65bdc4ac67da" providerId="ADAL" clId="{79991F72-CFEA-457C-B3F5-3E4CCA423216}" dt="2020-05-12T13:38:41.409" v="768" actId="2696"/>
        <pc:sldMkLst>
          <pc:docMk/>
          <pc:sldMk cId="571207289" sldId="259"/>
        </pc:sldMkLst>
        <pc:spChg chg="del mod">
          <ac:chgData name="Shotbolt, Grace" userId="3b772402-3fa2-4392-9224-65bdc4ac67da" providerId="ADAL" clId="{79991F72-CFEA-457C-B3F5-3E4CCA423216}" dt="2020-05-12T13:19:40.470" v="315" actId="478"/>
          <ac:spMkLst>
            <pc:docMk/>
            <pc:sldMk cId="571207289" sldId="259"/>
            <ac:spMk id="2" creationId="{3A21A16B-7A07-8646-A8F6-C83781484E93}"/>
          </ac:spMkLst>
        </pc:spChg>
        <pc:spChg chg="mod">
          <ac:chgData name="Shotbolt, Grace" userId="3b772402-3fa2-4392-9224-65bdc4ac67da" providerId="ADAL" clId="{79991F72-CFEA-457C-B3F5-3E4CCA423216}" dt="2020-05-12T13:22:14.960" v="340" actId="14100"/>
          <ac:spMkLst>
            <pc:docMk/>
            <pc:sldMk cId="571207289" sldId="259"/>
            <ac:spMk id="3" creationId="{92F7F765-5E42-BA4D-90D8-047659C816C4}"/>
          </ac:spMkLst>
        </pc:spChg>
        <pc:spChg chg="add del">
          <ac:chgData name="Shotbolt, Grace" userId="3b772402-3fa2-4392-9224-65bdc4ac67da" providerId="ADAL" clId="{79991F72-CFEA-457C-B3F5-3E4CCA423216}" dt="2020-05-12T13:19:37.226" v="313"/>
          <ac:spMkLst>
            <pc:docMk/>
            <pc:sldMk cId="571207289" sldId="259"/>
            <ac:spMk id="14" creationId="{1A7918F8-785C-4221-9265-C51BDD97D565}"/>
          </ac:spMkLst>
        </pc:spChg>
        <pc:spChg chg="add del mod">
          <ac:chgData name="Shotbolt, Grace" userId="3b772402-3fa2-4392-9224-65bdc4ac67da" providerId="ADAL" clId="{79991F72-CFEA-457C-B3F5-3E4CCA423216}" dt="2020-05-12T13:19:45.563" v="316" actId="478"/>
          <ac:spMkLst>
            <pc:docMk/>
            <pc:sldMk cId="571207289" sldId="259"/>
            <ac:spMk id="16" creationId="{23559187-6DF0-40E1-BC49-51CD1CC37007}"/>
          </ac:spMkLst>
        </pc:spChg>
        <pc:spChg chg="add mod">
          <ac:chgData name="Shotbolt, Grace" userId="3b772402-3fa2-4392-9224-65bdc4ac67da" providerId="ADAL" clId="{79991F72-CFEA-457C-B3F5-3E4CCA423216}" dt="2020-05-12T13:19:52.415" v="329" actId="20577"/>
          <ac:spMkLst>
            <pc:docMk/>
            <pc:sldMk cId="571207289" sldId="259"/>
            <ac:spMk id="17" creationId="{5D373721-A855-4619-B11D-794A7E8FA100}"/>
          </ac:spMkLst>
        </pc:spChg>
        <pc:spChg chg="add mod ord">
          <ac:chgData name="Shotbolt, Grace" userId="3b772402-3fa2-4392-9224-65bdc4ac67da" providerId="ADAL" clId="{79991F72-CFEA-457C-B3F5-3E4CCA423216}" dt="2020-05-12T13:22:43.329" v="343" actId="1076"/>
          <ac:spMkLst>
            <pc:docMk/>
            <pc:sldMk cId="571207289" sldId="259"/>
            <ac:spMk id="18" creationId="{B76E7A51-29FA-486B-9F19-D40C7255CABC}"/>
          </ac:spMkLst>
        </pc:spChg>
        <pc:spChg chg="add del">
          <ac:chgData name="Shotbolt, Grace" userId="3b772402-3fa2-4392-9224-65bdc4ac67da" providerId="ADAL" clId="{79991F72-CFEA-457C-B3F5-3E4CCA423216}" dt="2020-05-12T13:22:48.888" v="344" actId="478"/>
          <ac:spMkLst>
            <pc:docMk/>
            <pc:sldMk cId="571207289" sldId="259"/>
            <ac:spMk id="19" creationId="{0F4CF4CE-33AF-4E4B-A9D8-7E32BC3FED0B}"/>
          </ac:spMkLst>
        </pc:spChg>
        <pc:grpChg chg="add mod">
          <ac:chgData name="Shotbolt, Grace" userId="3b772402-3fa2-4392-9224-65bdc4ac67da" providerId="ADAL" clId="{79991F72-CFEA-457C-B3F5-3E4CCA423216}" dt="2020-05-12T13:36:40.893" v="709" actId="1076"/>
          <ac:grpSpMkLst>
            <pc:docMk/>
            <pc:sldMk cId="571207289" sldId="259"/>
            <ac:grpSpMk id="6" creationId="{F136ABD8-0263-4016-A2C2-E816F7936666}"/>
          </ac:grpSpMkLst>
        </pc:grpChg>
        <pc:picChg chg="add del mod">
          <ac:chgData name="Shotbolt, Grace" userId="3b772402-3fa2-4392-9224-65bdc4ac67da" providerId="ADAL" clId="{79991F72-CFEA-457C-B3F5-3E4CCA423216}" dt="2020-05-12T13:30:07.796" v="507" actId="1076"/>
          <ac:picMkLst>
            <pc:docMk/>
            <pc:sldMk cId="571207289" sldId="259"/>
            <ac:picMk id="4" creationId="{EB01668A-0872-CE42-A1E2-A04592BC64D0}"/>
          </ac:picMkLst>
        </pc:picChg>
      </pc:sldChg>
      <pc:sldChg chg="del">
        <pc:chgData name="Shotbolt, Grace" userId="3b772402-3fa2-4392-9224-65bdc4ac67da" providerId="ADAL" clId="{79991F72-CFEA-457C-B3F5-3E4CCA423216}" dt="2020-05-12T13:43:20.691" v="809" actId="2696"/>
        <pc:sldMkLst>
          <pc:docMk/>
          <pc:sldMk cId="1967646564" sldId="260"/>
        </pc:sldMkLst>
      </pc:sldChg>
      <pc:sldChg chg="addSp delSp modSp mod">
        <pc:chgData name="Shotbolt, Grace" userId="3b772402-3fa2-4392-9224-65bdc4ac67da" providerId="ADAL" clId="{79991F72-CFEA-457C-B3F5-3E4CCA423216}" dt="2020-05-12T15:13:16.216" v="1530" actId="1076"/>
        <pc:sldMkLst>
          <pc:docMk/>
          <pc:sldMk cId="2981465193" sldId="261"/>
        </pc:sldMkLst>
        <pc:spChg chg="del">
          <ac:chgData name="Shotbolt, Grace" userId="3b772402-3fa2-4392-9224-65bdc4ac67da" providerId="ADAL" clId="{79991F72-CFEA-457C-B3F5-3E4CCA423216}" dt="2020-05-12T15:10:40.809" v="1243" actId="478"/>
          <ac:spMkLst>
            <pc:docMk/>
            <pc:sldMk cId="2981465193" sldId="261"/>
            <ac:spMk id="2" creationId="{B0192B3F-32DF-7346-AC96-BE244D9DC41E}"/>
          </ac:spMkLst>
        </pc:spChg>
        <pc:spChg chg="del mod">
          <ac:chgData name="Shotbolt, Grace" userId="3b772402-3fa2-4392-9224-65bdc4ac67da" providerId="ADAL" clId="{79991F72-CFEA-457C-B3F5-3E4CCA423216}" dt="2020-05-12T15:12:45.815" v="1523" actId="478"/>
          <ac:spMkLst>
            <pc:docMk/>
            <pc:sldMk cId="2981465193" sldId="261"/>
            <ac:spMk id="3" creationId="{74ECC33D-2C9E-994C-913D-5B0FC636F629}"/>
          </ac:spMkLst>
        </pc:spChg>
        <pc:spChg chg="mod">
          <ac:chgData name="Shotbolt, Grace" userId="3b772402-3fa2-4392-9224-65bdc4ac67da" providerId="ADAL" clId="{79991F72-CFEA-457C-B3F5-3E4CCA423216}" dt="2020-05-12T15:08:25.903" v="1241" actId="208"/>
          <ac:spMkLst>
            <pc:docMk/>
            <pc:sldMk cId="2981465193" sldId="261"/>
            <ac:spMk id="12" creationId="{65739E33-7448-4841-80EE-8C1453F478DB}"/>
          </ac:spMkLst>
        </pc:spChg>
        <pc:spChg chg="add del ord">
          <ac:chgData name="Shotbolt, Grace" userId="3b772402-3fa2-4392-9224-65bdc4ac67da" providerId="ADAL" clId="{79991F72-CFEA-457C-B3F5-3E4CCA423216}" dt="2020-05-12T15:12:51.732" v="1525" actId="478"/>
          <ac:spMkLst>
            <pc:docMk/>
            <pc:sldMk cId="2981465193" sldId="261"/>
            <ac:spMk id="17" creationId="{019BD471-2E9B-4CFF-960B-CC67956E89A8}"/>
          </ac:spMkLst>
        </pc:spChg>
        <pc:spChg chg="add del mod">
          <ac:chgData name="Shotbolt, Grace" userId="3b772402-3fa2-4392-9224-65bdc4ac67da" providerId="ADAL" clId="{79991F72-CFEA-457C-B3F5-3E4CCA423216}" dt="2020-05-12T15:10:44.888" v="1245" actId="478"/>
          <ac:spMkLst>
            <pc:docMk/>
            <pc:sldMk cId="2981465193" sldId="261"/>
            <ac:spMk id="18" creationId="{2E9177B8-3BAF-4D91-89B8-8E6E93044154}"/>
          </ac:spMkLst>
        </pc:spChg>
        <pc:spChg chg="add del">
          <ac:chgData name="Shotbolt, Grace" userId="3b772402-3fa2-4392-9224-65bdc4ac67da" providerId="ADAL" clId="{79991F72-CFEA-457C-B3F5-3E4CCA423216}" dt="2020-05-12T15:10:47.125" v="1246" actId="478"/>
          <ac:spMkLst>
            <pc:docMk/>
            <pc:sldMk cId="2981465193" sldId="261"/>
            <ac:spMk id="19" creationId="{DB1DEBF0-2134-4A54-A296-8719E61B466A}"/>
          </ac:spMkLst>
        </pc:spChg>
        <pc:spChg chg="add mod">
          <ac:chgData name="Shotbolt, Grace" userId="3b772402-3fa2-4392-9224-65bdc4ac67da" providerId="ADAL" clId="{79991F72-CFEA-457C-B3F5-3E4CCA423216}" dt="2020-05-12T15:10:58.399" v="1263" actId="20577"/>
          <ac:spMkLst>
            <pc:docMk/>
            <pc:sldMk cId="2981465193" sldId="261"/>
            <ac:spMk id="20" creationId="{F84C21DD-BD46-4FDD-A7B3-BB4A0992E5C1}"/>
          </ac:spMkLst>
        </pc:spChg>
        <pc:spChg chg="add mod">
          <ac:chgData name="Shotbolt, Grace" userId="3b772402-3fa2-4392-9224-65bdc4ac67da" providerId="ADAL" clId="{79991F72-CFEA-457C-B3F5-3E4CCA423216}" dt="2020-05-12T15:12:40.247" v="1522" actId="20577"/>
          <ac:spMkLst>
            <pc:docMk/>
            <pc:sldMk cId="2981465193" sldId="261"/>
            <ac:spMk id="21" creationId="{8B2BDAD9-A66E-4BBD-8F1B-DA24ADBD1471}"/>
          </ac:spMkLst>
        </pc:spChg>
        <pc:spChg chg="add del mod">
          <ac:chgData name="Shotbolt, Grace" userId="3b772402-3fa2-4392-9224-65bdc4ac67da" providerId="ADAL" clId="{79991F72-CFEA-457C-B3F5-3E4CCA423216}" dt="2020-05-12T15:12:54.393" v="1526" actId="478"/>
          <ac:spMkLst>
            <pc:docMk/>
            <pc:sldMk cId="2981465193" sldId="261"/>
            <ac:spMk id="23" creationId="{81D045B2-D148-4B01-8A2C-4B21E0603A02}"/>
          </ac:spMkLst>
        </pc:spChg>
        <pc:grpChg chg="add">
          <ac:chgData name="Shotbolt, Grace" userId="3b772402-3fa2-4392-9224-65bdc4ac67da" providerId="ADAL" clId="{79991F72-CFEA-457C-B3F5-3E4CCA423216}" dt="2020-05-12T15:08:00.854" v="1234"/>
          <ac:grpSpMkLst>
            <pc:docMk/>
            <pc:sldMk cId="2981465193" sldId="261"/>
            <ac:grpSpMk id="9" creationId="{6EAFE1B5-05ED-4D23-9BCE-6F594ACCF86B}"/>
          </ac:grpSpMkLst>
        </pc:grpChg>
        <pc:picChg chg="mod">
          <ac:chgData name="Shotbolt, Grace" userId="3b772402-3fa2-4392-9224-65bdc4ac67da" providerId="ADAL" clId="{79991F72-CFEA-457C-B3F5-3E4CCA423216}" dt="2020-05-12T15:13:12.656" v="1529" actId="1076"/>
          <ac:picMkLst>
            <pc:docMk/>
            <pc:sldMk cId="2981465193" sldId="261"/>
            <ac:picMk id="4" creationId="{42432132-131D-42C9-9B34-1C6AD284B5A9}"/>
          </ac:picMkLst>
        </pc:picChg>
        <pc:picChg chg="mod">
          <ac:chgData name="Shotbolt, Grace" userId="3b772402-3fa2-4392-9224-65bdc4ac67da" providerId="ADAL" clId="{79991F72-CFEA-457C-B3F5-3E4CCA423216}" dt="2020-05-12T15:13:16.216" v="1530" actId="1076"/>
          <ac:picMkLst>
            <pc:docMk/>
            <pc:sldMk cId="2981465193" sldId="261"/>
            <ac:picMk id="5" creationId="{64A9EC94-2D01-4033-A766-DC334B5DA6BA}"/>
          </ac:picMkLst>
        </pc:picChg>
        <pc:picChg chg="mod">
          <ac:chgData name="Shotbolt, Grace" userId="3b772402-3fa2-4392-9224-65bdc4ac67da" providerId="ADAL" clId="{79991F72-CFEA-457C-B3F5-3E4CCA423216}" dt="2020-05-12T15:12:59.575" v="1527" actId="1076"/>
          <ac:picMkLst>
            <pc:docMk/>
            <pc:sldMk cId="2981465193" sldId="261"/>
            <ac:picMk id="7" creationId="{2E06984F-A15C-4BC7-AEB1-A58FABD8F2D2}"/>
          </ac:picMkLst>
        </pc:picChg>
        <pc:picChg chg="mod">
          <ac:chgData name="Shotbolt, Grace" userId="3b772402-3fa2-4392-9224-65bdc4ac67da" providerId="ADAL" clId="{79991F72-CFEA-457C-B3F5-3E4CCA423216}" dt="2020-05-12T15:13:08.472" v="1528" actId="1076"/>
          <ac:picMkLst>
            <pc:docMk/>
            <pc:sldMk cId="2981465193" sldId="261"/>
            <ac:picMk id="8" creationId="{B0CEA76D-FD95-4C32-89E4-F92232BE25E2}"/>
          </ac:picMkLst>
        </pc:picChg>
      </pc:sldChg>
      <pc:sldChg chg="addSp delSp modSp mod">
        <pc:chgData name="Shotbolt, Grace" userId="3b772402-3fa2-4392-9224-65bdc4ac67da" providerId="ADAL" clId="{79991F72-CFEA-457C-B3F5-3E4CCA423216}" dt="2020-05-12T15:39:46.519" v="1818" actId="167"/>
        <pc:sldMkLst>
          <pc:docMk/>
          <pc:sldMk cId="270304798" sldId="262"/>
        </pc:sldMkLst>
        <pc:spChg chg="del">
          <ac:chgData name="Shotbolt, Grace" userId="3b772402-3fa2-4392-9224-65bdc4ac67da" providerId="ADAL" clId="{79991F72-CFEA-457C-B3F5-3E4CCA423216}" dt="2020-05-12T15:14:55.136" v="1536" actId="478"/>
          <ac:spMkLst>
            <pc:docMk/>
            <pc:sldMk cId="270304798" sldId="262"/>
            <ac:spMk id="2" creationId="{D03FE942-F487-4A47-B5F2-0B91EAEB2424}"/>
          </ac:spMkLst>
        </pc:spChg>
        <pc:spChg chg="mod ord">
          <ac:chgData name="Shotbolt, Grace" userId="3b772402-3fa2-4392-9224-65bdc4ac67da" providerId="ADAL" clId="{79991F72-CFEA-457C-B3F5-3E4CCA423216}" dt="2020-05-12T15:39:37.897" v="1815" actId="167"/>
          <ac:spMkLst>
            <pc:docMk/>
            <pc:sldMk cId="270304798" sldId="262"/>
            <ac:spMk id="3" creationId="{9D8C2B38-6ECB-E043-932D-F948EB8FE208}"/>
          </ac:spMkLst>
        </pc:spChg>
        <pc:spChg chg="mod ord">
          <ac:chgData name="Shotbolt, Grace" userId="3b772402-3fa2-4392-9224-65bdc4ac67da" providerId="ADAL" clId="{79991F72-CFEA-457C-B3F5-3E4CCA423216}" dt="2020-05-12T15:39:46.519" v="1818" actId="167"/>
          <ac:spMkLst>
            <pc:docMk/>
            <pc:sldMk cId="270304798" sldId="262"/>
            <ac:spMk id="4" creationId="{559BDB09-7D29-B14C-A064-035E68C31F86}"/>
          </ac:spMkLst>
        </pc:spChg>
        <pc:spChg chg="mod ord">
          <ac:chgData name="Shotbolt, Grace" userId="3b772402-3fa2-4392-9224-65bdc4ac67da" providerId="ADAL" clId="{79991F72-CFEA-457C-B3F5-3E4CCA423216}" dt="2020-05-12T15:39:43.324" v="1817" actId="167"/>
          <ac:spMkLst>
            <pc:docMk/>
            <pc:sldMk cId="270304798" sldId="262"/>
            <ac:spMk id="5" creationId="{2AB896E4-B7BD-B44A-A788-34EC3D182891}"/>
          </ac:spMkLst>
        </pc:spChg>
        <pc:spChg chg="add del">
          <ac:chgData name="Shotbolt, Grace" userId="3b772402-3fa2-4392-9224-65bdc4ac67da" providerId="ADAL" clId="{79991F72-CFEA-457C-B3F5-3E4CCA423216}" dt="2020-05-12T15:39:03.804" v="1811" actId="478"/>
          <ac:spMkLst>
            <pc:docMk/>
            <pc:sldMk cId="270304798" sldId="262"/>
            <ac:spMk id="14" creationId="{FB4BE488-24BC-4C6A-9101-35F7AF225E87}"/>
          </ac:spMkLst>
        </pc:spChg>
        <pc:spChg chg="add del">
          <ac:chgData name="Shotbolt, Grace" userId="3b772402-3fa2-4392-9224-65bdc4ac67da" providerId="ADAL" clId="{79991F72-CFEA-457C-B3F5-3E4CCA423216}" dt="2020-05-12T15:14:52.468" v="1535"/>
          <ac:spMkLst>
            <pc:docMk/>
            <pc:sldMk cId="270304798" sldId="262"/>
            <ac:spMk id="15" creationId="{4C45F390-A43A-430F-BCD9-7A76991F3CDA}"/>
          </ac:spMkLst>
        </pc:spChg>
        <pc:spChg chg="add del mod">
          <ac:chgData name="Shotbolt, Grace" userId="3b772402-3fa2-4392-9224-65bdc4ac67da" providerId="ADAL" clId="{79991F72-CFEA-457C-B3F5-3E4CCA423216}" dt="2020-05-12T15:15:00.169" v="1538" actId="478"/>
          <ac:spMkLst>
            <pc:docMk/>
            <pc:sldMk cId="270304798" sldId="262"/>
            <ac:spMk id="17" creationId="{27BD0217-5A6B-49CD-A258-17800C820E2D}"/>
          </ac:spMkLst>
        </pc:spChg>
        <pc:spChg chg="add mod">
          <ac:chgData name="Shotbolt, Grace" userId="3b772402-3fa2-4392-9224-65bdc4ac67da" providerId="ADAL" clId="{79991F72-CFEA-457C-B3F5-3E4CCA423216}" dt="2020-05-12T15:15:07.060" v="1573" actId="20577"/>
          <ac:spMkLst>
            <pc:docMk/>
            <pc:sldMk cId="270304798" sldId="262"/>
            <ac:spMk id="18" creationId="{B2D842FA-3342-4861-9774-9D13A7D40709}"/>
          </ac:spMkLst>
        </pc:spChg>
        <pc:grpChg chg="add ord">
          <ac:chgData name="Shotbolt, Grace" userId="3b772402-3fa2-4392-9224-65bdc4ac67da" providerId="ADAL" clId="{79991F72-CFEA-457C-B3F5-3E4CCA423216}" dt="2020-05-12T15:14:29.755" v="1533" actId="166"/>
          <ac:grpSpMkLst>
            <pc:docMk/>
            <pc:sldMk cId="270304798" sldId="262"/>
            <ac:grpSpMk id="6" creationId="{A8AC58CE-25BD-4B5D-AC21-1CF9928F7116}"/>
          </ac:grpSpMkLst>
        </pc:grpChg>
      </pc:sldChg>
      <pc:sldChg chg="addSp delSp modSp mod">
        <pc:chgData name="Shotbolt, Grace" userId="3b772402-3fa2-4392-9224-65bdc4ac67da" providerId="ADAL" clId="{79991F72-CFEA-457C-B3F5-3E4CCA423216}" dt="2020-05-12T15:43:40.078" v="1893" actId="5793"/>
        <pc:sldMkLst>
          <pc:docMk/>
          <pc:sldMk cId="1827338336" sldId="263"/>
        </pc:sldMkLst>
        <pc:spChg chg="del">
          <ac:chgData name="Shotbolt, Grace" userId="3b772402-3fa2-4392-9224-65bdc4ac67da" providerId="ADAL" clId="{79991F72-CFEA-457C-B3F5-3E4CCA423216}" dt="2020-05-12T15:42:19.371" v="1830" actId="478"/>
          <ac:spMkLst>
            <pc:docMk/>
            <pc:sldMk cId="1827338336" sldId="263"/>
            <ac:spMk id="2" creationId="{CDC04F03-F57E-DD44-9980-24F7EB15C67C}"/>
          </ac:spMkLst>
        </pc:spChg>
        <pc:spChg chg="mod">
          <ac:chgData name="Shotbolt, Grace" userId="3b772402-3fa2-4392-9224-65bdc4ac67da" providerId="ADAL" clId="{79991F72-CFEA-457C-B3F5-3E4CCA423216}" dt="2020-05-12T15:43:40.078" v="1893" actId="5793"/>
          <ac:spMkLst>
            <pc:docMk/>
            <pc:sldMk cId="1827338336" sldId="263"/>
            <ac:spMk id="3" creationId="{AE16EDA1-7AAC-4544-84C4-7BCA5D0C5910}"/>
          </ac:spMkLst>
        </pc:spChg>
        <pc:spChg chg="mod">
          <ac:chgData name="Shotbolt, Grace" userId="3b772402-3fa2-4392-9224-65bdc4ac67da" providerId="ADAL" clId="{79991F72-CFEA-457C-B3F5-3E4CCA423216}" dt="2020-05-12T15:42:11.406" v="1829" actId="208"/>
          <ac:spMkLst>
            <pc:docMk/>
            <pc:sldMk cId="1827338336" sldId="263"/>
            <ac:spMk id="7" creationId="{FB4AA9C7-3E92-4217-8693-8AFF23B338B6}"/>
          </ac:spMkLst>
        </pc:spChg>
        <pc:spChg chg="add del mod">
          <ac:chgData name="Shotbolt, Grace" userId="3b772402-3fa2-4392-9224-65bdc4ac67da" providerId="ADAL" clId="{79991F72-CFEA-457C-B3F5-3E4CCA423216}" dt="2020-05-12T15:42:21.957" v="1832" actId="478"/>
          <ac:spMkLst>
            <pc:docMk/>
            <pc:sldMk cId="1827338336" sldId="263"/>
            <ac:spMk id="13" creationId="{2E49042C-DAAC-4C4C-98F7-D3F665916B59}"/>
          </ac:spMkLst>
        </pc:spChg>
        <pc:spChg chg="add mod">
          <ac:chgData name="Shotbolt, Grace" userId="3b772402-3fa2-4392-9224-65bdc4ac67da" providerId="ADAL" clId="{79991F72-CFEA-457C-B3F5-3E4CCA423216}" dt="2020-05-12T15:42:26.845" v="1845" actId="20577"/>
          <ac:spMkLst>
            <pc:docMk/>
            <pc:sldMk cId="1827338336" sldId="263"/>
            <ac:spMk id="14" creationId="{AFA796C0-038A-4776-BF66-05C010AF4502}"/>
          </ac:spMkLst>
        </pc:spChg>
        <pc:spChg chg="add ord">
          <ac:chgData name="Shotbolt, Grace" userId="3b772402-3fa2-4392-9224-65bdc4ac67da" providerId="ADAL" clId="{79991F72-CFEA-457C-B3F5-3E4CCA423216}" dt="2020-05-12T15:42:48.483" v="1850" actId="167"/>
          <ac:spMkLst>
            <pc:docMk/>
            <pc:sldMk cId="1827338336" sldId="263"/>
            <ac:spMk id="15" creationId="{42716C2C-4197-4A2E-99C9-CEADDB9CE04F}"/>
          </ac:spMkLst>
        </pc:spChg>
        <pc:grpChg chg="add">
          <ac:chgData name="Shotbolt, Grace" userId="3b772402-3fa2-4392-9224-65bdc4ac67da" providerId="ADAL" clId="{79991F72-CFEA-457C-B3F5-3E4CCA423216}" dt="2020-05-12T15:42:04.023" v="1827"/>
          <ac:grpSpMkLst>
            <pc:docMk/>
            <pc:sldMk cId="1827338336" sldId="263"/>
            <ac:grpSpMk id="4" creationId="{58AECDC6-D672-4033-A578-00154B834941}"/>
          </ac:grpSpMkLst>
        </pc:grpChg>
      </pc:sldChg>
      <pc:sldChg chg="addSp delSp modSp mod">
        <pc:chgData name="Shotbolt, Grace" userId="3b772402-3fa2-4392-9224-65bdc4ac67da" providerId="ADAL" clId="{79991F72-CFEA-457C-B3F5-3E4CCA423216}" dt="2020-05-12T15:44:01.092" v="1905" actId="20577"/>
        <pc:sldMkLst>
          <pc:docMk/>
          <pc:sldMk cId="3365871521" sldId="264"/>
        </pc:sldMkLst>
        <pc:spChg chg="del">
          <ac:chgData name="Shotbolt, Grace" userId="3b772402-3fa2-4392-9224-65bdc4ac67da" providerId="ADAL" clId="{79991F72-CFEA-457C-B3F5-3E4CCA423216}" dt="2020-05-12T15:43:12.969" v="1854" actId="478"/>
          <ac:spMkLst>
            <pc:docMk/>
            <pc:sldMk cId="3365871521" sldId="264"/>
            <ac:spMk id="2" creationId="{3542BB25-E8EA-9F4E-AFAF-3EE14E171A60}"/>
          </ac:spMkLst>
        </pc:spChg>
        <pc:spChg chg="mod">
          <ac:chgData name="Shotbolt, Grace" userId="3b772402-3fa2-4392-9224-65bdc4ac67da" providerId="ADAL" clId="{79991F72-CFEA-457C-B3F5-3E4CCA423216}" dt="2020-05-12T15:44:01.092" v="1905" actId="20577"/>
          <ac:spMkLst>
            <pc:docMk/>
            <pc:sldMk cId="3365871521" sldId="264"/>
            <ac:spMk id="3" creationId="{F6D1A91C-2F05-A44C-88E5-6DD0F0D3B566}"/>
          </ac:spMkLst>
        </pc:spChg>
        <pc:spChg chg="add ord">
          <ac:chgData name="Shotbolt, Grace" userId="3b772402-3fa2-4392-9224-65bdc4ac67da" providerId="ADAL" clId="{79991F72-CFEA-457C-B3F5-3E4CCA423216}" dt="2020-05-12T15:43:09.626" v="1853" actId="167"/>
          <ac:spMkLst>
            <pc:docMk/>
            <pc:sldMk cId="3365871521" sldId="264"/>
            <ac:spMk id="12" creationId="{B93A887B-0B26-48B6-91BA-05C88E20D56D}"/>
          </ac:spMkLst>
        </pc:spChg>
        <pc:spChg chg="add del mod">
          <ac:chgData name="Shotbolt, Grace" userId="3b772402-3fa2-4392-9224-65bdc4ac67da" providerId="ADAL" clId="{79991F72-CFEA-457C-B3F5-3E4CCA423216}" dt="2020-05-12T15:43:18.645" v="1855" actId="478"/>
          <ac:spMkLst>
            <pc:docMk/>
            <pc:sldMk cId="3365871521" sldId="264"/>
            <ac:spMk id="14" creationId="{AFC097CD-4133-425A-A4F2-168AB1517937}"/>
          </ac:spMkLst>
        </pc:spChg>
        <pc:spChg chg="add mod">
          <ac:chgData name="Shotbolt, Grace" userId="3b772402-3fa2-4392-9224-65bdc4ac67da" providerId="ADAL" clId="{79991F72-CFEA-457C-B3F5-3E4CCA423216}" dt="2020-05-12T15:43:26.072" v="1880" actId="20577"/>
          <ac:spMkLst>
            <pc:docMk/>
            <pc:sldMk cId="3365871521" sldId="264"/>
            <ac:spMk id="15" creationId="{B8AD6EE5-A6B0-4975-9CA0-F499BA1D9B83}"/>
          </ac:spMkLst>
        </pc:spChg>
        <pc:grpChg chg="add">
          <ac:chgData name="Shotbolt, Grace" userId="3b772402-3fa2-4392-9224-65bdc4ac67da" providerId="ADAL" clId="{79991F72-CFEA-457C-B3F5-3E4CCA423216}" dt="2020-05-12T15:43:03.199" v="1851"/>
          <ac:grpSpMkLst>
            <pc:docMk/>
            <pc:sldMk cId="3365871521" sldId="264"/>
            <ac:grpSpMk id="4" creationId="{8DF689D0-7EF9-4E8F-83DA-FCB5191C1AFB}"/>
          </ac:grpSpMkLst>
        </pc:grpChg>
      </pc:sldChg>
      <pc:sldChg chg="addSp delSp modSp mod">
        <pc:chgData name="Shotbolt, Grace" userId="3b772402-3fa2-4392-9224-65bdc4ac67da" providerId="ADAL" clId="{79991F72-CFEA-457C-B3F5-3E4CCA423216}" dt="2020-05-13T08:37:01.015" v="1959" actId="478"/>
        <pc:sldMkLst>
          <pc:docMk/>
          <pc:sldMk cId="3776005027" sldId="265"/>
        </pc:sldMkLst>
        <pc:spChg chg="del">
          <ac:chgData name="Shotbolt, Grace" userId="3b772402-3fa2-4392-9224-65bdc4ac67da" providerId="ADAL" clId="{79991F72-CFEA-457C-B3F5-3E4CCA423216}" dt="2020-05-12T15:45:10.787" v="1910" actId="478"/>
          <ac:spMkLst>
            <pc:docMk/>
            <pc:sldMk cId="3776005027" sldId="265"/>
            <ac:spMk id="2" creationId="{DF26847C-67C1-2747-A432-532DA58F3DC5}"/>
          </ac:spMkLst>
        </pc:spChg>
        <pc:spChg chg="mod">
          <ac:chgData name="Shotbolt, Grace" userId="3b772402-3fa2-4392-9224-65bdc4ac67da" providerId="ADAL" clId="{79991F72-CFEA-457C-B3F5-3E4CCA423216}" dt="2020-05-13T08:36:43.545" v="1956"/>
          <ac:spMkLst>
            <pc:docMk/>
            <pc:sldMk cId="3776005027" sldId="265"/>
            <ac:spMk id="3" creationId="{57032080-4C82-5042-AC3C-A51D35CF98A1}"/>
          </ac:spMkLst>
        </pc:spChg>
        <pc:spChg chg="add ord">
          <ac:chgData name="Shotbolt, Grace" userId="3b772402-3fa2-4392-9224-65bdc4ac67da" providerId="ADAL" clId="{79991F72-CFEA-457C-B3F5-3E4CCA423216}" dt="2020-05-12T15:45:07.980" v="1909" actId="167"/>
          <ac:spMkLst>
            <pc:docMk/>
            <pc:sldMk cId="3776005027" sldId="265"/>
            <ac:spMk id="12" creationId="{F9B69E40-40A8-4534-9E37-4F6FA44527A1}"/>
          </ac:spMkLst>
        </pc:spChg>
        <pc:spChg chg="add del mod">
          <ac:chgData name="Shotbolt, Grace" userId="3b772402-3fa2-4392-9224-65bdc4ac67da" providerId="ADAL" clId="{79991F72-CFEA-457C-B3F5-3E4CCA423216}" dt="2020-05-13T08:37:01.015" v="1959" actId="478"/>
          <ac:spMkLst>
            <pc:docMk/>
            <pc:sldMk cId="3776005027" sldId="265"/>
            <ac:spMk id="13" creationId="{E88B16D5-5233-4A64-B8FA-4378AE79367C}"/>
          </ac:spMkLst>
        </pc:spChg>
        <pc:spChg chg="add del mod">
          <ac:chgData name="Shotbolt, Grace" userId="3b772402-3fa2-4392-9224-65bdc4ac67da" providerId="ADAL" clId="{79991F72-CFEA-457C-B3F5-3E4CCA423216}" dt="2020-05-12T15:45:12.461" v="1911" actId="478"/>
          <ac:spMkLst>
            <pc:docMk/>
            <pc:sldMk cId="3776005027" sldId="265"/>
            <ac:spMk id="14" creationId="{76FE237A-F9F3-4F91-9612-F025818AF67D}"/>
          </ac:spMkLst>
        </pc:spChg>
        <pc:spChg chg="add mod">
          <ac:chgData name="Shotbolt, Grace" userId="3b772402-3fa2-4392-9224-65bdc4ac67da" providerId="ADAL" clId="{79991F72-CFEA-457C-B3F5-3E4CCA423216}" dt="2020-05-12T15:45:21.184" v="1932" actId="20577"/>
          <ac:spMkLst>
            <pc:docMk/>
            <pc:sldMk cId="3776005027" sldId="265"/>
            <ac:spMk id="15" creationId="{78711CD7-2CC3-4E3A-AB49-E36CBFBEC883}"/>
          </ac:spMkLst>
        </pc:spChg>
        <pc:grpChg chg="add">
          <ac:chgData name="Shotbolt, Grace" userId="3b772402-3fa2-4392-9224-65bdc4ac67da" providerId="ADAL" clId="{79991F72-CFEA-457C-B3F5-3E4CCA423216}" dt="2020-05-12T15:44:55.356" v="1906"/>
          <ac:grpSpMkLst>
            <pc:docMk/>
            <pc:sldMk cId="3776005027" sldId="265"/>
            <ac:grpSpMk id="4" creationId="{D9A1EA41-40F8-414A-8E62-0218354CA196}"/>
          </ac:grpSpMkLst>
        </pc:grpChg>
      </pc:sldChg>
      <pc:sldChg chg="addSp delSp modSp mod">
        <pc:chgData name="Shotbolt, Grace" userId="3b772402-3fa2-4392-9224-65bdc4ac67da" providerId="ADAL" clId="{79991F72-CFEA-457C-B3F5-3E4CCA423216}" dt="2020-05-13T08:46:43.346" v="2616" actId="164"/>
        <pc:sldMkLst>
          <pc:docMk/>
          <pc:sldMk cId="1047661356" sldId="266"/>
        </pc:sldMkLst>
        <pc:spChg chg="del">
          <ac:chgData name="Shotbolt, Grace" userId="3b772402-3fa2-4392-9224-65bdc4ac67da" providerId="ADAL" clId="{79991F72-CFEA-457C-B3F5-3E4CCA423216}" dt="2020-05-13T08:43:40.333" v="2535" actId="478"/>
          <ac:spMkLst>
            <pc:docMk/>
            <pc:sldMk cId="1047661356" sldId="266"/>
            <ac:spMk id="2" creationId="{2FD54CDC-DF5E-AF41-8C7B-CC0012158BE6}"/>
          </ac:spMkLst>
        </pc:spChg>
        <pc:spChg chg="add del mod">
          <ac:chgData name="Shotbolt, Grace" userId="3b772402-3fa2-4392-9224-65bdc4ac67da" providerId="ADAL" clId="{79991F72-CFEA-457C-B3F5-3E4CCA423216}" dt="2020-05-13T08:43:41.882" v="2536" actId="478"/>
          <ac:spMkLst>
            <pc:docMk/>
            <pc:sldMk cId="1047661356" sldId="266"/>
            <ac:spMk id="4" creationId="{149B1E32-D377-41C3-B700-1C44BC6029A9}"/>
          </ac:spMkLst>
        </pc:spChg>
        <pc:spChg chg="add mod">
          <ac:chgData name="Shotbolt, Grace" userId="3b772402-3fa2-4392-9224-65bdc4ac67da" providerId="ADAL" clId="{79991F72-CFEA-457C-B3F5-3E4CCA423216}" dt="2020-05-13T08:43:47.795" v="2555" actId="20577"/>
          <ac:spMkLst>
            <pc:docMk/>
            <pc:sldMk cId="1047661356" sldId="266"/>
            <ac:spMk id="17" creationId="{573826C9-62E7-4935-BAC6-EB03C6DEC579}"/>
          </ac:spMkLst>
        </pc:spChg>
        <pc:spChg chg="add mod ord">
          <ac:chgData name="Shotbolt, Grace" userId="3b772402-3fa2-4392-9224-65bdc4ac67da" providerId="ADAL" clId="{79991F72-CFEA-457C-B3F5-3E4CCA423216}" dt="2020-05-13T08:46:43.346" v="2616" actId="164"/>
          <ac:spMkLst>
            <pc:docMk/>
            <pc:sldMk cId="1047661356" sldId="266"/>
            <ac:spMk id="18" creationId="{0EE32B0A-99C2-4F93-A277-A65788D2FC15}"/>
          </ac:spMkLst>
        </pc:spChg>
        <pc:grpChg chg="add mod">
          <ac:chgData name="Shotbolt, Grace" userId="3b772402-3fa2-4392-9224-65bdc4ac67da" providerId="ADAL" clId="{79991F72-CFEA-457C-B3F5-3E4CCA423216}" dt="2020-05-13T08:46:43.346" v="2616" actId="164"/>
          <ac:grpSpMkLst>
            <pc:docMk/>
            <pc:sldMk cId="1047661356" sldId="266"/>
            <ac:grpSpMk id="5" creationId="{03E8484B-F759-4099-854D-E08169401445}"/>
          </ac:grpSpMkLst>
        </pc:grpChg>
        <pc:grpChg chg="add mod">
          <ac:chgData name="Shotbolt, Grace" userId="3b772402-3fa2-4392-9224-65bdc4ac67da" providerId="ADAL" clId="{79991F72-CFEA-457C-B3F5-3E4CCA423216}" dt="2020-05-13T08:46:43.346" v="2616" actId="164"/>
          <ac:grpSpMkLst>
            <pc:docMk/>
            <pc:sldMk cId="1047661356" sldId="266"/>
            <ac:grpSpMk id="6" creationId="{543BCE97-F46F-46BE-A68D-9BD07BD5BD31}"/>
          </ac:grpSpMkLst>
        </pc:grpChg>
        <pc:picChg chg="mod">
          <ac:chgData name="Shotbolt, Grace" userId="3b772402-3fa2-4392-9224-65bdc4ac67da" providerId="ADAL" clId="{79991F72-CFEA-457C-B3F5-3E4CCA423216}" dt="2020-05-13T08:44:24.501" v="2562" actId="1076"/>
          <ac:picMkLst>
            <pc:docMk/>
            <pc:sldMk cId="1047661356" sldId="266"/>
            <ac:picMk id="7" creationId="{E6D28DCF-D6E6-C240-BF65-4AE711DEDE6D}"/>
          </ac:picMkLst>
        </pc:picChg>
        <pc:picChg chg="mod">
          <ac:chgData name="Shotbolt, Grace" userId="3b772402-3fa2-4392-9224-65bdc4ac67da" providerId="ADAL" clId="{79991F72-CFEA-457C-B3F5-3E4CCA423216}" dt="2020-05-13T08:44:26.157" v="2563" actId="1076"/>
          <ac:picMkLst>
            <pc:docMk/>
            <pc:sldMk cId="1047661356" sldId="266"/>
            <ac:picMk id="8" creationId="{C503534A-443B-E843-9AFB-5D112C92BA95}"/>
          </ac:picMkLst>
        </pc:picChg>
        <pc:picChg chg="mod">
          <ac:chgData name="Shotbolt, Grace" userId="3b772402-3fa2-4392-9224-65bdc4ac67da" providerId="ADAL" clId="{79991F72-CFEA-457C-B3F5-3E4CCA423216}" dt="2020-05-13T08:44:10.260" v="2560" actId="1076"/>
          <ac:picMkLst>
            <pc:docMk/>
            <pc:sldMk cId="1047661356" sldId="266"/>
            <ac:picMk id="9" creationId="{7C793C89-B536-BB43-A56E-32AA7A598473}"/>
          </ac:picMkLst>
        </pc:picChg>
      </pc:sldChg>
      <pc:sldChg chg="addSp delSp modSp mod">
        <pc:chgData name="Shotbolt, Grace" userId="3b772402-3fa2-4392-9224-65bdc4ac67da" providerId="ADAL" clId="{79991F72-CFEA-457C-B3F5-3E4CCA423216}" dt="2020-05-13T08:45:33.987" v="2593" actId="5793"/>
        <pc:sldMkLst>
          <pc:docMk/>
          <pc:sldMk cId="2009075265" sldId="267"/>
        </pc:sldMkLst>
        <pc:spChg chg="del">
          <ac:chgData name="Shotbolt, Grace" userId="3b772402-3fa2-4392-9224-65bdc4ac67da" providerId="ADAL" clId="{79991F72-CFEA-457C-B3F5-3E4CCA423216}" dt="2020-05-13T08:44:43.986" v="2565" actId="478"/>
          <ac:spMkLst>
            <pc:docMk/>
            <pc:sldMk cId="2009075265" sldId="267"/>
            <ac:spMk id="2" creationId="{E7C7BF42-4AE5-F14B-8F67-347A859D8BC1}"/>
          </ac:spMkLst>
        </pc:spChg>
        <pc:spChg chg="mod">
          <ac:chgData name="Shotbolt, Grace" userId="3b772402-3fa2-4392-9224-65bdc4ac67da" providerId="ADAL" clId="{79991F72-CFEA-457C-B3F5-3E4CCA423216}" dt="2020-05-13T08:45:33.987" v="2593" actId="5793"/>
          <ac:spMkLst>
            <pc:docMk/>
            <pc:sldMk cId="2009075265" sldId="267"/>
            <ac:spMk id="3" creationId="{8A7F1651-18F5-8B4F-BE27-331942BF1E5F}"/>
          </ac:spMkLst>
        </pc:spChg>
        <pc:spChg chg="add del mod">
          <ac:chgData name="Shotbolt, Grace" userId="3b772402-3fa2-4392-9224-65bdc4ac67da" providerId="ADAL" clId="{79991F72-CFEA-457C-B3F5-3E4CCA423216}" dt="2020-05-13T08:44:45.266" v="2566" actId="478"/>
          <ac:spMkLst>
            <pc:docMk/>
            <pc:sldMk cId="2009075265" sldId="267"/>
            <ac:spMk id="13" creationId="{DCF7ADAA-F34B-4BA5-AEB0-80E67A71B7F9}"/>
          </ac:spMkLst>
        </pc:spChg>
        <pc:spChg chg="add mod">
          <ac:chgData name="Shotbolt, Grace" userId="3b772402-3fa2-4392-9224-65bdc4ac67da" providerId="ADAL" clId="{79991F72-CFEA-457C-B3F5-3E4CCA423216}" dt="2020-05-13T08:44:50.399" v="2580" actId="20577"/>
          <ac:spMkLst>
            <pc:docMk/>
            <pc:sldMk cId="2009075265" sldId="267"/>
            <ac:spMk id="14" creationId="{4D0A39DD-9AA7-4849-B97D-0F4FEE60153D}"/>
          </ac:spMkLst>
        </pc:spChg>
        <pc:spChg chg="add mod ord">
          <ac:chgData name="Shotbolt, Grace" userId="3b772402-3fa2-4392-9224-65bdc4ac67da" providerId="ADAL" clId="{79991F72-CFEA-457C-B3F5-3E4CCA423216}" dt="2020-05-13T08:45:16.653" v="2584" actId="164"/>
          <ac:spMkLst>
            <pc:docMk/>
            <pc:sldMk cId="2009075265" sldId="267"/>
            <ac:spMk id="15" creationId="{3C5E8324-9F1C-485D-AE6F-9FBFA905FE42}"/>
          </ac:spMkLst>
        </pc:spChg>
        <pc:grpChg chg="add mod">
          <ac:chgData name="Shotbolt, Grace" userId="3b772402-3fa2-4392-9224-65bdc4ac67da" providerId="ADAL" clId="{79991F72-CFEA-457C-B3F5-3E4CCA423216}" dt="2020-05-13T08:45:16.653" v="2584" actId="164"/>
          <ac:grpSpMkLst>
            <pc:docMk/>
            <pc:sldMk cId="2009075265" sldId="267"/>
            <ac:grpSpMk id="4" creationId="{381654E3-5613-47B5-BA60-B0D98D1874ED}"/>
          </ac:grpSpMkLst>
        </pc:grpChg>
        <pc:grpChg chg="add mod">
          <ac:chgData name="Shotbolt, Grace" userId="3b772402-3fa2-4392-9224-65bdc4ac67da" providerId="ADAL" clId="{79991F72-CFEA-457C-B3F5-3E4CCA423216}" dt="2020-05-13T08:45:16.653" v="2584" actId="164"/>
          <ac:grpSpMkLst>
            <pc:docMk/>
            <pc:sldMk cId="2009075265" sldId="267"/>
            <ac:grpSpMk id="16" creationId="{C41E53BD-FBD0-4D4B-949F-162A50470CEF}"/>
          </ac:grpSpMkLst>
        </pc:grpChg>
      </pc:sldChg>
      <pc:sldChg chg="addSp delSp modSp mod">
        <pc:chgData name="Shotbolt, Grace" userId="3b772402-3fa2-4392-9224-65bdc4ac67da" providerId="ADAL" clId="{79991F72-CFEA-457C-B3F5-3E4CCA423216}" dt="2020-05-13T08:46:30.140" v="2615" actId="14100"/>
        <pc:sldMkLst>
          <pc:docMk/>
          <pc:sldMk cId="3847568871" sldId="268"/>
        </pc:sldMkLst>
        <pc:spChg chg="del">
          <ac:chgData name="Shotbolt, Grace" userId="3b772402-3fa2-4392-9224-65bdc4ac67da" providerId="ADAL" clId="{79991F72-CFEA-457C-B3F5-3E4CCA423216}" dt="2020-05-13T08:46:00.287" v="2596" actId="478"/>
          <ac:spMkLst>
            <pc:docMk/>
            <pc:sldMk cId="3847568871" sldId="268"/>
            <ac:spMk id="2" creationId="{7C8E845B-D964-9342-87C9-A979C835B144}"/>
          </ac:spMkLst>
        </pc:spChg>
        <pc:spChg chg="mod">
          <ac:chgData name="Shotbolt, Grace" userId="3b772402-3fa2-4392-9224-65bdc4ac67da" providerId="ADAL" clId="{79991F72-CFEA-457C-B3F5-3E4CCA423216}" dt="2020-05-13T08:46:30.140" v="2615" actId="14100"/>
          <ac:spMkLst>
            <pc:docMk/>
            <pc:sldMk cId="3847568871" sldId="268"/>
            <ac:spMk id="3" creationId="{0789C8C3-D193-924E-AB1B-8ACD61615574}"/>
          </ac:spMkLst>
        </pc:spChg>
        <pc:spChg chg="add del mod">
          <ac:chgData name="Shotbolt, Grace" userId="3b772402-3fa2-4392-9224-65bdc4ac67da" providerId="ADAL" clId="{79991F72-CFEA-457C-B3F5-3E4CCA423216}" dt="2020-05-13T08:46:01.685" v="2597" actId="478"/>
          <ac:spMkLst>
            <pc:docMk/>
            <pc:sldMk cId="3847568871" sldId="268"/>
            <ac:spMk id="15" creationId="{FE870D9E-9560-43FF-B22F-A058287BBBF7}"/>
          </ac:spMkLst>
        </pc:spChg>
        <pc:spChg chg="add mod">
          <ac:chgData name="Shotbolt, Grace" userId="3b772402-3fa2-4392-9224-65bdc4ac67da" providerId="ADAL" clId="{79991F72-CFEA-457C-B3F5-3E4CCA423216}" dt="2020-05-13T08:46:06.185" v="2607" actId="20577"/>
          <ac:spMkLst>
            <pc:docMk/>
            <pc:sldMk cId="3847568871" sldId="268"/>
            <ac:spMk id="16" creationId="{AEE44C3F-6AC4-4ACE-AA5B-4816C1F5C0C4}"/>
          </ac:spMkLst>
        </pc:spChg>
        <pc:grpChg chg="add">
          <ac:chgData name="Shotbolt, Grace" userId="3b772402-3fa2-4392-9224-65bdc4ac67da" providerId="ADAL" clId="{79991F72-CFEA-457C-B3F5-3E4CCA423216}" dt="2020-05-13T08:45:49.993" v="2595"/>
          <ac:grpSpMkLst>
            <pc:docMk/>
            <pc:sldMk cId="3847568871" sldId="268"/>
            <ac:grpSpMk id="4" creationId="{75AAA093-B303-45B9-8395-F83E47BB1F5C}"/>
          </ac:grpSpMkLst>
        </pc:grpChg>
      </pc:sldChg>
      <pc:sldChg chg="addSp delSp modSp mod">
        <pc:chgData name="Shotbolt, Grace" userId="3b772402-3fa2-4392-9224-65bdc4ac67da" providerId="ADAL" clId="{79991F72-CFEA-457C-B3F5-3E4CCA423216}" dt="2020-05-13T08:52:23.420" v="2659" actId="20577"/>
        <pc:sldMkLst>
          <pc:docMk/>
          <pc:sldMk cId="1411179751" sldId="269"/>
        </pc:sldMkLst>
        <pc:spChg chg="del">
          <ac:chgData name="Shotbolt, Grace" userId="3b772402-3fa2-4392-9224-65bdc4ac67da" providerId="ADAL" clId="{79991F72-CFEA-457C-B3F5-3E4CCA423216}" dt="2020-05-13T08:47:00.265" v="2621" actId="478"/>
          <ac:spMkLst>
            <pc:docMk/>
            <pc:sldMk cId="1411179751" sldId="269"/>
            <ac:spMk id="2" creationId="{19FC6766-071A-EF48-9C12-C953469A5AEB}"/>
          </ac:spMkLst>
        </pc:spChg>
        <pc:spChg chg="mod">
          <ac:chgData name="Shotbolt, Grace" userId="3b772402-3fa2-4392-9224-65bdc4ac67da" providerId="ADAL" clId="{79991F72-CFEA-457C-B3F5-3E4CCA423216}" dt="2020-05-13T08:52:23.420" v="2659" actId="20577"/>
          <ac:spMkLst>
            <pc:docMk/>
            <pc:sldMk cId="1411179751" sldId="269"/>
            <ac:spMk id="3" creationId="{1E594BD5-E412-914B-9F36-23457ED0E771}"/>
          </ac:spMkLst>
        </pc:spChg>
        <pc:spChg chg="add del">
          <ac:chgData name="Shotbolt, Grace" userId="3b772402-3fa2-4392-9224-65bdc4ac67da" providerId="ADAL" clId="{79991F72-CFEA-457C-B3F5-3E4CCA423216}" dt="2020-05-13T08:46:48.593" v="2618" actId="478"/>
          <ac:spMkLst>
            <pc:docMk/>
            <pc:sldMk cId="1411179751" sldId="269"/>
            <ac:spMk id="4" creationId="{CA8ADEE3-DBC9-4D89-924D-771EA204E482}"/>
          </ac:spMkLst>
        </pc:spChg>
        <pc:spChg chg="add del mod">
          <ac:chgData name="Shotbolt, Grace" userId="3b772402-3fa2-4392-9224-65bdc4ac67da" providerId="ADAL" clId="{79991F72-CFEA-457C-B3F5-3E4CCA423216}" dt="2020-05-13T08:47:01.461" v="2622" actId="478"/>
          <ac:spMkLst>
            <pc:docMk/>
            <pc:sldMk cId="1411179751" sldId="269"/>
            <ac:spMk id="16" creationId="{BBD25388-5C4A-48E3-AD36-A59187DF4CA9}"/>
          </ac:spMkLst>
        </pc:spChg>
        <pc:spChg chg="add mod">
          <ac:chgData name="Shotbolt, Grace" userId="3b772402-3fa2-4392-9224-65bdc4ac67da" providerId="ADAL" clId="{79991F72-CFEA-457C-B3F5-3E4CCA423216}" dt="2020-05-13T08:47:10.039" v="2638" actId="20577"/>
          <ac:spMkLst>
            <pc:docMk/>
            <pc:sldMk cId="1411179751" sldId="269"/>
            <ac:spMk id="17" creationId="{054DECA3-5C20-49AF-9A06-24A26EF930E1}"/>
          </ac:spMkLst>
        </pc:spChg>
        <pc:grpChg chg="add">
          <ac:chgData name="Shotbolt, Grace" userId="3b772402-3fa2-4392-9224-65bdc4ac67da" providerId="ADAL" clId="{79991F72-CFEA-457C-B3F5-3E4CCA423216}" dt="2020-05-13T08:46:56.466" v="2620"/>
          <ac:grpSpMkLst>
            <pc:docMk/>
            <pc:sldMk cId="1411179751" sldId="269"/>
            <ac:grpSpMk id="5" creationId="{5614F655-0163-4F1F-89A3-F1D20310C35F}"/>
          </ac:grpSpMkLst>
        </pc:grpChg>
      </pc:sldChg>
      <pc:sldChg chg="addSp delSp modSp mod">
        <pc:chgData name="Shotbolt, Grace" userId="3b772402-3fa2-4392-9224-65bdc4ac67da" providerId="ADAL" clId="{79991F72-CFEA-457C-B3F5-3E4CCA423216}" dt="2020-05-13T08:55:49.965" v="2713" actId="207"/>
        <pc:sldMkLst>
          <pc:docMk/>
          <pc:sldMk cId="903465104" sldId="270"/>
        </pc:sldMkLst>
        <pc:spChg chg="del">
          <ac:chgData name="Shotbolt, Grace" userId="3b772402-3fa2-4392-9224-65bdc4ac67da" providerId="ADAL" clId="{79991F72-CFEA-457C-B3F5-3E4CCA423216}" dt="2020-05-13T08:52:40.091" v="2662" actId="478"/>
          <ac:spMkLst>
            <pc:docMk/>
            <pc:sldMk cId="903465104" sldId="270"/>
            <ac:spMk id="2" creationId="{2A1D669F-0DCA-3C4E-8839-46D024272FF4}"/>
          </ac:spMkLst>
        </pc:spChg>
        <pc:spChg chg="mod">
          <ac:chgData name="Shotbolt, Grace" userId="3b772402-3fa2-4392-9224-65bdc4ac67da" providerId="ADAL" clId="{79991F72-CFEA-457C-B3F5-3E4CCA423216}" dt="2020-05-13T08:55:18.796" v="2711" actId="207"/>
          <ac:spMkLst>
            <pc:docMk/>
            <pc:sldMk cId="903465104" sldId="270"/>
            <ac:spMk id="3" creationId="{4E8E0D23-CE99-8942-B639-D5979CA18848}"/>
          </ac:spMkLst>
        </pc:spChg>
        <pc:spChg chg="mod">
          <ac:chgData name="Shotbolt, Grace" userId="3b772402-3fa2-4392-9224-65bdc4ac67da" providerId="ADAL" clId="{79991F72-CFEA-457C-B3F5-3E4CCA423216}" dt="2020-05-13T08:55:49.965" v="2713" actId="207"/>
          <ac:spMkLst>
            <pc:docMk/>
            <pc:sldMk cId="903465104" sldId="270"/>
            <ac:spMk id="4" creationId="{A9634A12-9628-394F-BDF4-59F9D581000C}"/>
          </ac:spMkLst>
        </pc:spChg>
        <pc:spChg chg="add del mod topLvl">
          <ac:chgData name="Shotbolt, Grace" userId="3b772402-3fa2-4392-9224-65bdc4ac67da" providerId="ADAL" clId="{79991F72-CFEA-457C-B3F5-3E4CCA423216}" dt="2020-05-13T08:53:11.727" v="2681" actId="478"/>
          <ac:spMkLst>
            <pc:docMk/>
            <pc:sldMk cId="903465104" sldId="270"/>
            <ac:spMk id="6" creationId="{7BBC9059-E29B-4B99-8AE1-F49BDBF4E895}"/>
          </ac:spMkLst>
        </pc:spChg>
        <pc:spChg chg="add del mod">
          <ac:chgData name="Shotbolt, Grace" userId="3b772402-3fa2-4392-9224-65bdc4ac67da" providerId="ADAL" clId="{79991F72-CFEA-457C-B3F5-3E4CCA423216}" dt="2020-05-13T08:52:40.921" v="2663" actId="478"/>
          <ac:spMkLst>
            <pc:docMk/>
            <pc:sldMk cId="903465104" sldId="270"/>
            <ac:spMk id="16" creationId="{D5A74A16-A15F-4F86-B2F3-4B2FFFA63864}"/>
          </ac:spMkLst>
        </pc:spChg>
        <pc:spChg chg="add mod">
          <ac:chgData name="Shotbolt, Grace" userId="3b772402-3fa2-4392-9224-65bdc4ac67da" providerId="ADAL" clId="{79991F72-CFEA-457C-B3F5-3E4CCA423216}" dt="2020-05-13T08:52:48.098" v="2675" actId="20577"/>
          <ac:spMkLst>
            <pc:docMk/>
            <pc:sldMk cId="903465104" sldId="270"/>
            <ac:spMk id="17" creationId="{D8398DE0-0747-4483-A493-DB575E3FA460}"/>
          </ac:spMkLst>
        </pc:spChg>
        <pc:grpChg chg="add del">
          <ac:chgData name="Shotbolt, Grace" userId="3b772402-3fa2-4392-9224-65bdc4ac67da" providerId="ADAL" clId="{79991F72-CFEA-457C-B3F5-3E4CCA423216}" dt="2020-05-13T08:53:03.091" v="2678" actId="165"/>
          <ac:grpSpMkLst>
            <pc:docMk/>
            <pc:sldMk cId="903465104" sldId="270"/>
            <ac:grpSpMk id="5" creationId="{B8EF8E02-DAE9-441B-82CA-C0E8F8FB78BD}"/>
          </ac:grpSpMkLst>
        </pc:grpChg>
        <pc:grpChg chg="add del mod topLvl">
          <ac:chgData name="Shotbolt, Grace" userId="3b772402-3fa2-4392-9224-65bdc4ac67da" providerId="ADAL" clId="{79991F72-CFEA-457C-B3F5-3E4CCA423216}" dt="2020-05-13T08:53:08.090" v="2680" actId="478"/>
          <ac:grpSpMkLst>
            <pc:docMk/>
            <pc:sldMk cId="903465104" sldId="270"/>
            <ac:grpSpMk id="7" creationId="{238D0F31-030A-4F42-9979-DE8048B48182}"/>
          </ac:grpSpMkLst>
        </pc:grpChg>
      </pc:sldChg>
      <pc:sldChg chg="addSp modSp mod">
        <pc:chgData name="Shotbolt, Grace" userId="3b772402-3fa2-4392-9224-65bdc4ac67da" providerId="ADAL" clId="{79991F72-CFEA-457C-B3F5-3E4CCA423216}" dt="2020-05-12T13:37:14.735" v="761" actId="1076"/>
        <pc:sldMkLst>
          <pc:docMk/>
          <pc:sldMk cId="261305406" sldId="278"/>
        </pc:sldMkLst>
        <pc:spChg chg="mod">
          <ac:chgData name="Shotbolt, Grace" userId="3b772402-3fa2-4392-9224-65bdc4ac67da" providerId="ADAL" clId="{79991F72-CFEA-457C-B3F5-3E4CCA423216}" dt="2020-05-12T12:50:49.840" v="115" actId="1076"/>
          <ac:spMkLst>
            <pc:docMk/>
            <pc:sldMk cId="261305406" sldId="278"/>
            <ac:spMk id="2" creationId="{95C105E3-31F8-414E-A955-384C69BFA115}"/>
          </ac:spMkLst>
        </pc:spChg>
        <pc:spChg chg="mod">
          <ac:chgData name="Shotbolt, Grace" userId="3b772402-3fa2-4392-9224-65bdc4ac67da" providerId="ADAL" clId="{79991F72-CFEA-457C-B3F5-3E4CCA423216}" dt="2020-05-12T12:52:33.405" v="149" actId="208"/>
          <ac:spMkLst>
            <pc:docMk/>
            <pc:sldMk cId="261305406" sldId="278"/>
            <ac:spMk id="8" creationId="{2AEE648E-42B6-4EAE-B9F0-4FA714C8E737}"/>
          </ac:spMkLst>
        </pc:spChg>
        <pc:spChg chg="mod">
          <ac:chgData name="Shotbolt, Grace" userId="3b772402-3fa2-4392-9224-65bdc4ac67da" providerId="ADAL" clId="{79991F72-CFEA-457C-B3F5-3E4CCA423216}" dt="2020-05-12T12:52:33.405" v="149" actId="208"/>
          <ac:spMkLst>
            <pc:docMk/>
            <pc:sldMk cId="261305406" sldId="278"/>
            <ac:spMk id="10" creationId="{79659D1F-ABB1-4B56-BE5F-03925AE87084}"/>
          </ac:spMkLst>
        </pc:spChg>
        <pc:spChg chg="mod">
          <ac:chgData name="Shotbolt, Grace" userId="3b772402-3fa2-4392-9224-65bdc4ac67da" providerId="ADAL" clId="{79991F72-CFEA-457C-B3F5-3E4CCA423216}" dt="2020-05-12T12:52:33.405" v="149" actId="208"/>
          <ac:spMkLst>
            <pc:docMk/>
            <pc:sldMk cId="261305406" sldId="278"/>
            <ac:spMk id="11" creationId="{F197E995-FC02-45D8-8B87-8AA4BFCFCDA7}"/>
          </ac:spMkLst>
        </pc:spChg>
        <pc:spChg chg="mod">
          <ac:chgData name="Shotbolt, Grace" userId="3b772402-3fa2-4392-9224-65bdc4ac67da" providerId="ADAL" clId="{79991F72-CFEA-457C-B3F5-3E4CCA423216}" dt="2020-05-12T12:52:33.405" v="149" actId="208"/>
          <ac:spMkLst>
            <pc:docMk/>
            <pc:sldMk cId="261305406" sldId="278"/>
            <ac:spMk id="12" creationId="{D8B4B709-88DE-4EC4-ADCA-9B59DF2EED92}"/>
          </ac:spMkLst>
        </pc:spChg>
        <pc:grpChg chg="add">
          <ac:chgData name="Shotbolt, Grace" userId="3b772402-3fa2-4392-9224-65bdc4ac67da" providerId="ADAL" clId="{79991F72-CFEA-457C-B3F5-3E4CCA423216}" dt="2020-05-12T12:45:00.692" v="101"/>
          <ac:grpSpMkLst>
            <pc:docMk/>
            <pc:sldMk cId="261305406" sldId="278"/>
            <ac:grpSpMk id="5" creationId="{D572E898-CE6A-41F1-B7DE-D2A7A43DD027}"/>
          </ac:grpSpMkLst>
        </pc:grpChg>
        <pc:picChg chg="mod">
          <ac:chgData name="Shotbolt, Grace" userId="3b772402-3fa2-4392-9224-65bdc4ac67da" providerId="ADAL" clId="{79991F72-CFEA-457C-B3F5-3E4CCA423216}" dt="2020-05-12T12:50:55.687" v="116" actId="1076"/>
          <ac:picMkLst>
            <pc:docMk/>
            <pc:sldMk cId="261305406" sldId="278"/>
            <ac:picMk id="4" creationId="{1ECFF359-6AD8-314D-BE02-FCED245BDAA2}"/>
          </ac:picMkLst>
        </pc:picChg>
        <pc:picChg chg="mod">
          <ac:chgData name="Shotbolt, Grace" userId="3b772402-3fa2-4392-9224-65bdc4ac67da" providerId="ADAL" clId="{79991F72-CFEA-457C-B3F5-3E4CCA423216}" dt="2020-05-12T13:37:14.735" v="761" actId="1076"/>
          <ac:picMkLst>
            <pc:docMk/>
            <pc:sldMk cId="261305406" sldId="278"/>
            <ac:picMk id="7" creationId="{B3515F1A-9318-482F-AC69-2A07A5886C51}"/>
          </ac:picMkLst>
        </pc:picChg>
      </pc:sldChg>
      <pc:sldChg chg="del">
        <pc:chgData name="Shotbolt, Grace" userId="3b772402-3fa2-4392-9224-65bdc4ac67da" providerId="ADAL" clId="{79991F72-CFEA-457C-B3F5-3E4CCA423216}" dt="2020-05-12T13:58:20.688" v="1233" actId="2696"/>
        <pc:sldMkLst>
          <pc:docMk/>
          <pc:sldMk cId="3405645642" sldId="279"/>
        </pc:sldMkLst>
      </pc:sldChg>
      <pc:sldChg chg="addSp delSp modSp mod">
        <pc:chgData name="Shotbolt, Grace" userId="3b772402-3fa2-4392-9224-65bdc4ac67da" providerId="ADAL" clId="{79991F72-CFEA-457C-B3F5-3E4CCA423216}" dt="2020-05-12T13:37:25.461" v="762" actId="1076"/>
        <pc:sldMkLst>
          <pc:docMk/>
          <pc:sldMk cId="86406323" sldId="280"/>
        </pc:sldMkLst>
        <pc:spChg chg="del mod">
          <ac:chgData name="Shotbolt, Grace" userId="3b772402-3fa2-4392-9224-65bdc4ac67da" providerId="ADAL" clId="{79991F72-CFEA-457C-B3F5-3E4CCA423216}" dt="2020-05-12T12:51:22.278" v="119" actId="478"/>
          <ac:spMkLst>
            <pc:docMk/>
            <pc:sldMk cId="86406323" sldId="280"/>
            <ac:spMk id="2" creationId="{A23E4DB1-697C-664B-95BF-FD867BC20ADC}"/>
          </ac:spMkLst>
        </pc:spChg>
        <pc:spChg chg="mod">
          <ac:chgData name="Shotbolt, Grace" userId="3b772402-3fa2-4392-9224-65bdc4ac67da" providerId="ADAL" clId="{79991F72-CFEA-457C-B3F5-3E4CCA423216}" dt="2020-05-12T13:19:10.987" v="310" actId="208"/>
          <ac:spMkLst>
            <pc:docMk/>
            <pc:sldMk cId="86406323" sldId="280"/>
            <ac:spMk id="4" creationId="{ACA7C3B5-69E6-E141-9E1B-E1FFCBE226EE}"/>
          </ac:spMkLst>
        </pc:spChg>
        <pc:spChg chg="del mod">
          <ac:chgData name="Shotbolt, Grace" userId="3b772402-3fa2-4392-9224-65bdc4ac67da" providerId="ADAL" clId="{79991F72-CFEA-457C-B3F5-3E4CCA423216}" dt="2020-05-12T13:09:33.483" v="158" actId="478"/>
          <ac:spMkLst>
            <pc:docMk/>
            <pc:sldMk cId="86406323" sldId="280"/>
            <ac:spMk id="5" creationId="{5977FA39-C3E8-FB4F-BC93-D545AB0F0B8F}"/>
          </ac:spMkLst>
        </pc:spChg>
        <pc:spChg chg="add del mod">
          <ac:chgData name="Shotbolt, Grace" userId="3b772402-3fa2-4392-9224-65bdc4ac67da" providerId="ADAL" clId="{79991F72-CFEA-457C-B3F5-3E4CCA423216}" dt="2020-05-12T12:51:26.910" v="120" actId="478"/>
          <ac:spMkLst>
            <pc:docMk/>
            <pc:sldMk cId="86406323" sldId="280"/>
            <ac:spMk id="6" creationId="{EF6137FD-7488-4AAE-B151-1C38457D12E4}"/>
          </ac:spMkLst>
        </pc:spChg>
        <pc:spChg chg="del mod">
          <ac:chgData name="Shotbolt, Grace" userId="3b772402-3fa2-4392-9224-65bdc4ac67da" providerId="ADAL" clId="{79991F72-CFEA-457C-B3F5-3E4CCA423216}" dt="2020-05-12T13:10:16.122" v="169" actId="478"/>
          <ac:spMkLst>
            <pc:docMk/>
            <pc:sldMk cId="86406323" sldId="280"/>
            <ac:spMk id="7" creationId="{765D0FAC-93F4-A347-8D11-848F50DA6A51}"/>
          </ac:spMkLst>
        </pc:spChg>
        <pc:spChg chg="del mod">
          <ac:chgData name="Shotbolt, Grace" userId="3b772402-3fa2-4392-9224-65bdc4ac67da" providerId="ADAL" clId="{79991F72-CFEA-457C-B3F5-3E4CCA423216}" dt="2020-05-12T13:10:31.713" v="176" actId="478"/>
          <ac:spMkLst>
            <pc:docMk/>
            <pc:sldMk cId="86406323" sldId="280"/>
            <ac:spMk id="8" creationId="{3786DFFA-4612-5A4C-9D85-F48D78193E96}"/>
          </ac:spMkLst>
        </pc:spChg>
        <pc:spChg chg="add mod">
          <ac:chgData name="Shotbolt, Grace" userId="3b772402-3fa2-4392-9224-65bdc4ac67da" providerId="ADAL" clId="{79991F72-CFEA-457C-B3F5-3E4CCA423216}" dt="2020-05-12T12:51:45.715" v="140" actId="20577"/>
          <ac:spMkLst>
            <pc:docMk/>
            <pc:sldMk cId="86406323" sldId="280"/>
            <ac:spMk id="25" creationId="{A6EC800F-616B-4D76-BABB-99812A45B6AF}"/>
          </ac:spMkLst>
        </pc:spChg>
        <pc:spChg chg="mod">
          <ac:chgData name="Shotbolt, Grace" userId="3b772402-3fa2-4392-9224-65bdc4ac67da" providerId="ADAL" clId="{79991F72-CFEA-457C-B3F5-3E4CCA423216}" dt="2020-05-12T12:52:24.842" v="148" actId="208"/>
          <ac:spMkLst>
            <pc:docMk/>
            <pc:sldMk cId="86406323" sldId="280"/>
            <ac:spMk id="29" creationId="{C4226EA9-E501-4427-8A65-8A975819EE05}"/>
          </ac:spMkLst>
        </pc:spChg>
        <pc:spChg chg="add del mod">
          <ac:chgData name="Shotbolt, Grace" userId="3b772402-3fa2-4392-9224-65bdc4ac67da" providerId="ADAL" clId="{79991F72-CFEA-457C-B3F5-3E4CCA423216}" dt="2020-05-12T13:11:48.235" v="207" actId="478"/>
          <ac:spMkLst>
            <pc:docMk/>
            <pc:sldMk cId="86406323" sldId="280"/>
            <ac:spMk id="40" creationId="{BF5CE02A-5002-4D50-91F6-90D3D41F8D29}"/>
          </ac:spMkLst>
        </pc:spChg>
        <pc:spChg chg="add mod">
          <ac:chgData name="Shotbolt, Grace" userId="3b772402-3fa2-4392-9224-65bdc4ac67da" providerId="ADAL" clId="{79991F72-CFEA-457C-B3F5-3E4CCA423216}" dt="2020-05-12T13:18:18.909" v="305" actId="1076"/>
          <ac:spMkLst>
            <pc:docMk/>
            <pc:sldMk cId="86406323" sldId="280"/>
            <ac:spMk id="41" creationId="{B2B7C4B1-E55C-46FC-B465-271094DD3741}"/>
          </ac:spMkLst>
        </pc:spChg>
        <pc:spChg chg="add mod">
          <ac:chgData name="Shotbolt, Grace" userId="3b772402-3fa2-4392-9224-65bdc4ac67da" providerId="ADAL" clId="{79991F72-CFEA-457C-B3F5-3E4CCA423216}" dt="2020-05-12T13:18:27.333" v="307" actId="1076"/>
          <ac:spMkLst>
            <pc:docMk/>
            <pc:sldMk cId="86406323" sldId="280"/>
            <ac:spMk id="42" creationId="{98C09F89-5BED-40C6-8891-8055B2C44CDD}"/>
          </ac:spMkLst>
        </pc:spChg>
        <pc:spChg chg="add mod">
          <ac:chgData name="Shotbolt, Grace" userId="3b772402-3fa2-4392-9224-65bdc4ac67da" providerId="ADAL" clId="{79991F72-CFEA-457C-B3F5-3E4CCA423216}" dt="2020-05-12T13:18:30.446" v="308" actId="1076"/>
          <ac:spMkLst>
            <pc:docMk/>
            <pc:sldMk cId="86406323" sldId="280"/>
            <ac:spMk id="43" creationId="{79D0FAD9-ED7F-42C8-82FC-6CE372424DA6}"/>
          </ac:spMkLst>
        </pc:spChg>
        <pc:grpChg chg="add del">
          <ac:chgData name="Shotbolt, Grace" userId="3b772402-3fa2-4392-9224-65bdc4ac67da" providerId="ADAL" clId="{79991F72-CFEA-457C-B3F5-3E4CCA423216}" dt="2020-05-12T12:52:13.290" v="145" actId="478"/>
          <ac:grpSpMkLst>
            <pc:docMk/>
            <pc:sldMk cId="86406323" sldId="280"/>
            <ac:grpSpMk id="9" creationId="{92D67311-2CBB-4B0E-A995-580303CB5000}"/>
          </ac:grpSpMkLst>
        </pc:grpChg>
        <pc:grpChg chg="add del mod">
          <ac:chgData name="Shotbolt, Grace" userId="3b772402-3fa2-4392-9224-65bdc4ac67da" providerId="ADAL" clId="{79991F72-CFEA-457C-B3F5-3E4CCA423216}" dt="2020-05-12T12:51:33.296" v="122"/>
          <ac:grpSpMkLst>
            <pc:docMk/>
            <pc:sldMk cId="86406323" sldId="280"/>
            <ac:grpSpMk id="17" creationId="{D8CA96F4-A470-4DD5-9C00-DAF56253F75A}"/>
          </ac:grpSpMkLst>
        </pc:grpChg>
        <pc:grpChg chg="mod">
          <ac:chgData name="Shotbolt, Grace" userId="3b772402-3fa2-4392-9224-65bdc4ac67da" providerId="ADAL" clId="{79991F72-CFEA-457C-B3F5-3E4CCA423216}" dt="2020-05-12T12:51:31.279" v="121"/>
          <ac:grpSpMkLst>
            <pc:docMk/>
            <pc:sldMk cId="86406323" sldId="280"/>
            <ac:grpSpMk id="18" creationId="{3A33C761-5686-4D3E-8196-6942182F820D}"/>
          </ac:grpSpMkLst>
        </pc:grpChg>
        <pc:grpChg chg="mod">
          <ac:chgData name="Shotbolt, Grace" userId="3b772402-3fa2-4392-9224-65bdc4ac67da" providerId="ADAL" clId="{79991F72-CFEA-457C-B3F5-3E4CCA423216}" dt="2020-05-12T12:51:31.279" v="121"/>
          <ac:grpSpMkLst>
            <pc:docMk/>
            <pc:sldMk cId="86406323" sldId="280"/>
            <ac:grpSpMk id="21" creationId="{102AC78D-C70D-4F9B-AE63-4CBE679D518E}"/>
          </ac:grpSpMkLst>
        </pc:grpChg>
        <pc:grpChg chg="add">
          <ac:chgData name="Shotbolt, Grace" userId="3b772402-3fa2-4392-9224-65bdc4ac67da" providerId="ADAL" clId="{79991F72-CFEA-457C-B3F5-3E4CCA423216}" dt="2020-05-12T12:52:13.804" v="146"/>
          <ac:grpSpMkLst>
            <pc:docMk/>
            <pc:sldMk cId="86406323" sldId="280"/>
            <ac:grpSpMk id="26" creationId="{114BD765-3CC3-46B8-8517-BF9C68DF8AB8}"/>
          </ac:grpSpMkLst>
        </pc:grpChg>
        <pc:picChg chg="mod">
          <ac:chgData name="Shotbolt, Grace" userId="3b772402-3fa2-4392-9224-65bdc4ac67da" providerId="ADAL" clId="{79991F72-CFEA-457C-B3F5-3E4CCA423216}" dt="2020-05-12T13:37:25.461" v="762" actId="1076"/>
          <ac:picMkLst>
            <pc:docMk/>
            <pc:sldMk cId="86406323" sldId="280"/>
            <ac:picMk id="28" creationId="{D182643B-55F3-462E-8B33-5F6F1F209A1A}"/>
          </ac:picMkLst>
        </pc:picChg>
        <pc:picChg chg="add mod">
          <ac:chgData name="Shotbolt, Grace" userId="3b772402-3fa2-4392-9224-65bdc4ac67da" providerId="ADAL" clId="{79991F72-CFEA-457C-B3F5-3E4CCA423216}" dt="2020-05-12T13:11:53.981" v="208" actId="1076"/>
          <ac:picMkLst>
            <pc:docMk/>
            <pc:sldMk cId="86406323" sldId="280"/>
            <ac:picMk id="35" creationId="{14E48DAD-7AA1-4971-B1F8-2EF210B0027E}"/>
          </ac:picMkLst>
        </pc:picChg>
        <pc:picChg chg="add mod">
          <ac:chgData name="Shotbolt, Grace" userId="3b772402-3fa2-4392-9224-65bdc4ac67da" providerId="ADAL" clId="{79991F72-CFEA-457C-B3F5-3E4CCA423216}" dt="2020-05-12T13:11:55.973" v="209" actId="1076"/>
          <ac:picMkLst>
            <pc:docMk/>
            <pc:sldMk cId="86406323" sldId="280"/>
            <ac:picMk id="37" creationId="{3516451A-A4F4-4A22-8EF3-AEE483E47E7D}"/>
          </ac:picMkLst>
        </pc:picChg>
        <pc:picChg chg="add mod">
          <ac:chgData name="Shotbolt, Grace" userId="3b772402-3fa2-4392-9224-65bdc4ac67da" providerId="ADAL" clId="{79991F72-CFEA-457C-B3F5-3E4CCA423216}" dt="2020-05-12T13:11:58.221" v="210" actId="1076"/>
          <ac:picMkLst>
            <pc:docMk/>
            <pc:sldMk cId="86406323" sldId="280"/>
            <ac:picMk id="39" creationId="{7C22F68A-868E-498A-8FE9-3E02DC899E21}"/>
          </ac:picMkLst>
        </pc:picChg>
      </pc:sldChg>
      <pc:sldChg chg="del">
        <pc:chgData name="Shotbolt, Grace" userId="3b772402-3fa2-4392-9224-65bdc4ac67da" providerId="ADAL" clId="{79991F72-CFEA-457C-B3F5-3E4CCA423216}" dt="2020-05-12T15:40:28.912" v="1826" actId="2696"/>
        <pc:sldMkLst>
          <pc:docMk/>
          <pc:sldMk cId="1621595568" sldId="281"/>
        </pc:sldMkLst>
      </pc:sldChg>
      <pc:sldChg chg="addSp delSp modSp add mod">
        <pc:chgData name="Shotbolt, Grace" userId="3b772402-3fa2-4392-9224-65bdc4ac67da" providerId="ADAL" clId="{79991F72-CFEA-457C-B3F5-3E4CCA423216}" dt="2020-05-12T13:48:25.893" v="830" actId="1076"/>
        <pc:sldMkLst>
          <pc:docMk/>
          <pc:sldMk cId="1515846502" sldId="282"/>
        </pc:sldMkLst>
        <pc:spChg chg="add mod">
          <ac:chgData name="Shotbolt, Grace" userId="3b772402-3fa2-4392-9224-65bdc4ac67da" providerId="ADAL" clId="{79991F72-CFEA-457C-B3F5-3E4CCA423216}" dt="2020-05-12T13:48:01.619" v="825" actId="255"/>
          <ac:spMkLst>
            <pc:docMk/>
            <pc:sldMk cId="1515846502" sldId="282"/>
            <ac:spMk id="2" creationId="{7AA092A3-474D-4FE5-836F-7F74B64EEEC0}"/>
          </ac:spMkLst>
        </pc:spChg>
        <pc:spChg chg="del mod">
          <ac:chgData name="Shotbolt, Grace" userId="3b772402-3fa2-4392-9224-65bdc4ac67da" providerId="ADAL" clId="{79991F72-CFEA-457C-B3F5-3E4CCA423216}" dt="2020-05-12T13:25:47.902" v="501" actId="478"/>
          <ac:spMkLst>
            <pc:docMk/>
            <pc:sldMk cId="1515846502" sldId="282"/>
            <ac:spMk id="3" creationId="{92F7F765-5E42-BA4D-90D8-047659C816C4}"/>
          </ac:spMkLst>
        </pc:spChg>
        <pc:spChg chg="add del mod">
          <ac:chgData name="Shotbolt, Grace" userId="3b772402-3fa2-4392-9224-65bdc4ac67da" providerId="ADAL" clId="{79991F72-CFEA-457C-B3F5-3E4CCA423216}" dt="2020-05-12T13:25:51.989" v="502" actId="478"/>
          <ac:spMkLst>
            <pc:docMk/>
            <pc:sldMk cId="1515846502" sldId="282"/>
            <ac:spMk id="15" creationId="{BA4F1FA3-08AB-4B93-871A-6D051442E1D1}"/>
          </ac:spMkLst>
        </pc:spChg>
        <pc:spChg chg="add mod">
          <ac:chgData name="Shotbolt, Grace" userId="3b772402-3fa2-4392-9224-65bdc4ac67da" providerId="ADAL" clId="{79991F72-CFEA-457C-B3F5-3E4CCA423216}" dt="2020-05-12T13:48:25.893" v="830" actId="1076"/>
          <ac:spMkLst>
            <pc:docMk/>
            <pc:sldMk cId="1515846502" sldId="282"/>
            <ac:spMk id="16" creationId="{3F8325FF-157F-4B54-8210-FFB85B1CE3E3}"/>
          </ac:spMkLst>
        </pc:spChg>
        <pc:spChg chg="add mod">
          <ac:chgData name="Shotbolt, Grace" userId="3b772402-3fa2-4392-9224-65bdc4ac67da" providerId="ADAL" clId="{79991F72-CFEA-457C-B3F5-3E4CCA423216}" dt="2020-05-12T13:48:13.973" v="827" actId="1076"/>
          <ac:spMkLst>
            <pc:docMk/>
            <pc:sldMk cId="1515846502" sldId="282"/>
            <ac:spMk id="21" creationId="{ED01CCC5-ABC8-4872-BB20-523E48D6EE36}"/>
          </ac:spMkLst>
        </pc:spChg>
        <pc:spChg chg="add mod">
          <ac:chgData name="Shotbolt, Grace" userId="3b772402-3fa2-4392-9224-65bdc4ac67da" providerId="ADAL" clId="{79991F72-CFEA-457C-B3F5-3E4CCA423216}" dt="2020-05-12T13:48:21.661" v="829" actId="1076"/>
          <ac:spMkLst>
            <pc:docMk/>
            <pc:sldMk cId="1515846502" sldId="282"/>
            <ac:spMk id="23" creationId="{33037B17-530B-43DB-9E06-ACFC8EE0DAC5}"/>
          </ac:spMkLst>
        </pc:spChg>
        <pc:picChg chg="del mod">
          <ac:chgData name="Shotbolt, Grace" userId="3b772402-3fa2-4392-9224-65bdc4ac67da" providerId="ADAL" clId="{79991F72-CFEA-457C-B3F5-3E4CCA423216}" dt="2020-05-12T13:23:30.850" v="358" actId="478"/>
          <ac:picMkLst>
            <pc:docMk/>
            <pc:sldMk cId="1515846502" sldId="282"/>
            <ac:picMk id="4" creationId="{EB01668A-0872-CE42-A1E2-A04592BC64D0}"/>
          </ac:picMkLst>
        </pc:picChg>
        <pc:picChg chg="del">
          <ac:chgData name="Shotbolt, Grace" userId="3b772402-3fa2-4392-9224-65bdc4ac67da" providerId="ADAL" clId="{79991F72-CFEA-457C-B3F5-3E4CCA423216}" dt="2020-05-12T13:23:34.949" v="363" actId="478"/>
          <ac:picMkLst>
            <pc:docMk/>
            <pc:sldMk cId="1515846502" sldId="282"/>
            <ac:picMk id="5" creationId="{4C3194E4-72E3-F540-B9C5-F02BDCD0BD79}"/>
          </ac:picMkLst>
        </pc:picChg>
        <pc:picChg chg="mod">
          <ac:chgData name="Shotbolt, Grace" userId="3b772402-3fa2-4392-9224-65bdc4ac67da" providerId="ADAL" clId="{79991F72-CFEA-457C-B3F5-3E4CCA423216}" dt="2020-05-12T13:37:43.004" v="764" actId="1076"/>
          <ac:picMkLst>
            <pc:docMk/>
            <pc:sldMk cId="1515846502" sldId="282"/>
            <ac:picMk id="8" creationId="{7EE52809-6E97-464A-8496-FAF24F52AAAA}"/>
          </ac:picMkLst>
        </pc:picChg>
        <pc:picChg chg="add mod">
          <ac:chgData name="Shotbolt, Grace" userId="3b772402-3fa2-4392-9224-65bdc4ac67da" providerId="ADAL" clId="{79991F72-CFEA-457C-B3F5-3E4CCA423216}" dt="2020-05-12T13:48:07.228" v="826" actId="1076"/>
          <ac:picMkLst>
            <pc:docMk/>
            <pc:sldMk cId="1515846502" sldId="282"/>
            <ac:picMk id="19" creationId="{9DB2936C-E38E-4935-8927-AB1D66195784}"/>
          </ac:picMkLst>
        </pc:picChg>
        <pc:picChg chg="add del">
          <ac:chgData name="Shotbolt, Grace" userId="3b772402-3fa2-4392-9224-65bdc4ac67da" providerId="ADAL" clId="{79991F72-CFEA-457C-B3F5-3E4CCA423216}" dt="2020-05-12T13:30:35.358" v="513"/>
          <ac:picMkLst>
            <pc:docMk/>
            <pc:sldMk cId="1515846502" sldId="282"/>
            <ac:picMk id="20" creationId="{175C9635-25AD-4D90-BCC7-66CB2503F924}"/>
          </ac:picMkLst>
        </pc:picChg>
        <pc:picChg chg="add mod">
          <ac:chgData name="Shotbolt, Grace" userId="3b772402-3fa2-4392-9224-65bdc4ac67da" providerId="ADAL" clId="{79991F72-CFEA-457C-B3F5-3E4CCA423216}" dt="2020-05-12T13:48:18.573" v="828" actId="1076"/>
          <ac:picMkLst>
            <pc:docMk/>
            <pc:sldMk cId="1515846502" sldId="282"/>
            <ac:picMk id="22" creationId="{C35C2726-7471-4E9D-84F8-718D1CF2BC78}"/>
          </ac:picMkLst>
        </pc:picChg>
      </pc:sldChg>
      <pc:sldChg chg="addSp delSp modSp add mod">
        <pc:chgData name="Shotbolt, Grace" userId="3b772402-3fa2-4392-9224-65bdc4ac67da" providerId="ADAL" clId="{79991F72-CFEA-457C-B3F5-3E4CCA423216}" dt="2020-05-12T13:48:33.026" v="831" actId="255"/>
        <pc:sldMkLst>
          <pc:docMk/>
          <pc:sldMk cId="2787832763" sldId="283"/>
        </pc:sldMkLst>
        <pc:spChg chg="add del">
          <ac:chgData name="Shotbolt, Grace" userId="3b772402-3fa2-4392-9224-65bdc4ac67da" providerId="ADAL" clId="{79991F72-CFEA-457C-B3F5-3E4CCA423216}" dt="2020-05-12T13:41:48.948" v="789" actId="478"/>
          <ac:spMkLst>
            <pc:docMk/>
            <pc:sldMk cId="2787832763" sldId="283"/>
            <ac:spMk id="2" creationId="{7AA092A3-474D-4FE5-836F-7F74B64EEEC0}"/>
          </ac:spMkLst>
        </pc:spChg>
        <pc:spChg chg="add del">
          <ac:chgData name="Shotbolt, Grace" userId="3b772402-3fa2-4392-9224-65bdc4ac67da" providerId="ADAL" clId="{79991F72-CFEA-457C-B3F5-3E4CCA423216}" dt="2020-05-12T13:42:01.925" v="798" actId="478"/>
          <ac:spMkLst>
            <pc:docMk/>
            <pc:sldMk cId="2787832763" sldId="283"/>
            <ac:spMk id="3" creationId="{B61D4B26-6E23-4A32-8326-3E65826CA62C}"/>
          </ac:spMkLst>
        </pc:spChg>
        <pc:spChg chg="mod">
          <ac:chgData name="Shotbolt, Grace" userId="3b772402-3fa2-4392-9224-65bdc4ac67da" providerId="ADAL" clId="{79991F72-CFEA-457C-B3F5-3E4CCA423216}" dt="2020-05-12T13:41:45.636" v="788" actId="208"/>
          <ac:spMkLst>
            <pc:docMk/>
            <pc:sldMk cId="2787832763" sldId="283"/>
            <ac:spMk id="9" creationId="{7FAA95B2-6C95-44FA-9D89-C0B4B2D9CB33}"/>
          </ac:spMkLst>
        </pc:spChg>
        <pc:spChg chg="mod">
          <ac:chgData name="Shotbolt, Grace" userId="3b772402-3fa2-4392-9224-65bdc4ac67da" providerId="ADAL" clId="{79991F72-CFEA-457C-B3F5-3E4CCA423216}" dt="2020-05-12T13:41:36.600" v="786" actId="208"/>
          <ac:spMkLst>
            <pc:docMk/>
            <pc:sldMk cId="2787832763" sldId="283"/>
            <ac:spMk id="11" creationId="{8985D0FB-9232-4944-861D-62F9D5AEE37B}"/>
          </ac:spMkLst>
        </pc:spChg>
        <pc:spChg chg="mod">
          <ac:chgData name="Shotbolt, Grace" userId="3b772402-3fa2-4392-9224-65bdc4ac67da" providerId="ADAL" clId="{79991F72-CFEA-457C-B3F5-3E4CCA423216}" dt="2020-05-12T13:41:36.600" v="786" actId="208"/>
          <ac:spMkLst>
            <pc:docMk/>
            <pc:sldMk cId="2787832763" sldId="283"/>
            <ac:spMk id="12" creationId="{B02B61BC-8E3E-497A-84CF-99BBF97F6F2D}"/>
          </ac:spMkLst>
        </pc:spChg>
        <pc:spChg chg="mod">
          <ac:chgData name="Shotbolt, Grace" userId="3b772402-3fa2-4392-9224-65bdc4ac67da" providerId="ADAL" clId="{79991F72-CFEA-457C-B3F5-3E4CCA423216}" dt="2020-05-12T13:41:36.600" v="786" actId="208"/>
          <ac:spMkLst>
            <pc:docMk/>
            <pc:sldMk cId="2787832763" sldId="283"/>
            <ac:spMk id="13" creationId="{1DEE201C-DC7E-4DD4-AE62-1D3EDA7B067D}"/>
          </ac:spMkLst>
        </pc:spChg>
        <pc:spChg chg="add del">
          <ac:chgData name="Shotbolt, Grace" userId="3b772402-3fa2-4392-9224-65bdc4ac67da" providerId="ADAL" clId="{79991F72-CFEA-457C-B3F5-3E4CCA423216}" dt="2020-05-12T13:41:53.401" v="796" actId="478"/>
          <ac:spMkLst>
            <pc:docMk/>
            <pc:sldMk cId="2787832763" sldId="283"/>
            <ac:spMk id="16" creationId="{3F8325FF-157F-4B54-8210-FFB85B1CE3E3}"/>
          </ac:spMkLst>
        </pc:spChg>
        <pc:spChg chg="add mod">
          <ac:chgData name="Shotbolt, Grace" userId="3b772402-3fa2-4392-9224-65bdc4ac67da" providerId="ADAL" clId="{79991F72-CFEA-457C-B3F5-3E4CCA423216}" dt="2020-05-12T13:48:33.026" v="831" actId="255"/>
          <ac:spMkLst>
            <pc:docMk/>
            <pc:sldMk cId="2787832763" sldId="283"/>
            <ac:spMk id="20" creationId="{54A2FFAA-4468-4624-B6FC-32CE1193634F}"/>
          </ac:spMkLst>
        </pc:spChg>
        <pc:spChg chg="add del">
          <ac:chgData name="Shotbolt, Grace" userId="3b772402-3fa2-4392-9224-65bdc4ac67da" providerId="ADAL" clId="{79991F72-CFEA-457C-B3F5-3E4CCA423216}" dt="2020-05-12T13:41:50.063" v="790" actId="478"/>
          <ac:spMkLst>
            <pc:docMk/>
            <pc:sldMk cId="2787832763" sldId="283"/>
            <ac:spMk id="21" creationId="{ED01CCC5-ABC8-4872-BB20-523E48D6EE36}"/>
          </ac:spMkLst>
        </pc:spChg>
        <pc:spChg chg="add del mod">
          <ac:chgData name="Shotbolt, Grace" userId="3b772402-3fa2-4392-9224-65bdc4ac67da" providerId="ADAL" clId="{79991F72-CFEA-457C-B3F5-3E4CCA423216}" dt="2020-05-12T13:41:52.072" v="795" actId="478"/>
          <ac:spMkLst>
            <pc:docMk/>
            <pc:sldMk cId="2787832763" sldId="283"/>
            <ac:spMk id="23" creationId="{33037B17-530B-43DB-9E06-ACFC8EE0DAC5}"/>
          </ac:spMkLst>
        </pc:spChg>
        <pc:grpChg chg="mod">
          <ac:chgData name="Shotbolt, Grace" userId="3b772402-3fa2-4392-9224-65bdc4ac67da" providerId="ADAL" clId="{79991F72-CFEA-457C-B3F5-3E4CCA423216}" dt="2020-05-12T13:41:00.550" v="770" actId="207"/>
          <ac:grpSpMkLst>
            <pc:docMk/>
            <pc:sldMk cId="2787832763" sldId="283"/>
            <ac:grpSpMk id="6" creationId="{F136ABD8-0263-4016-A2C2-E816F7936666}"/>
          </ac:grpSpMkLst>
        </pc:grpChg>
        <pc:picChg chg="mod">
          <ac:chgData name="Shotbolt, Grace" userId="3b772402-3fa2-4392-9224-65bdc4ac67da" providerId="ADAL" clId="{79991F72-CFEA-457C-B3F5-3E4CCA423216}" dt="2020-05-12T13:41:36.600" v="786" actId="208"/>
          <ac:picMkLst>
            <pc:docMk/>
            <pc:sldMk cId="2787832763" sldId="283"/>
            <ac:picMk id="8" creationId="{7EE52809-6E97-464A-8496-FAF24F52AAAA}"/>
          </ac:picMkLst>
        </pc:picChg>
        <pc:picChg chg="add del">
          <ac:chgData name="Shotbolt, Grace" userId="3b772402-3fa2-4392-9224-65bdc4ac67da" providerId="ADAL" clId="{79991F72-CFEA-457C-B3F5-3E4CCA423216}" dt="2020-05-12T13:41:50.480" v="791" actId="478"/>
          <ac:picMkLst>
            <pc:docMk/>
            <pc:sldMk cId="2787832763" sldId="283"/>
            <ac:picMk id="19" creationId="{9DB2936C-E38E-4935-8927-AB1D66195784}"/>
          </ac:picMkLst>
        </pc:picChg>
        <pc:picChg chg="add del">
          <ac:chgData name="Shotbolt, Grace" userId="3b772402-3fa2-4392-9224-65bdc4ac67da" providerId="ADAL" clId="{79991F72-CFEA-457C-B3F5-3E4CCA423216}" dt="2020-05-12T13:41:50.861" v="792" actId="478"/>
          <ac:picMkLst>
            <pc:docMk/>
            <pc:sldMk cId="2787832763" sldId="283"/>
            <ac:picMk id="22" creationId="{C35C2726-7471-4E9D-84F8-718D1CF2BC78}"/>
          </ac:picMkLst>
        </pc:picChg>
      </pc:sldChg>
      <pc:sldChg chg="addSp delSp modSp add mod modAnim">
        <pc:chgData name="Shotbolt, Grace" userId="3b772402-3fa2-4392-9224-65bdc4ac67da" providerId="ADAL" clId="{79991F72-CFEA-457C-B3F5-3E4CCA423216}" dt="2020-05-12T13:58:15.817" v="1232"/>
        <pc:sldMkLst>
          <pc:docMk/>
          <pc:sldMk cId="3507301532" sldId="284"/>
        </pc:sldMkLst>
        <pc:spChg chg="add del mod">
          <ac:chgData name="Shotbolt, Grace" userId="3b772402-3fa2-4392-9224-65bdc4ac67da" providerId="ADAL" clId="{79991F72-CFEA-457C-B3F5-3E4CCA423216}" dt="2020-05-12T13:43:52.885" v="814" actId="478"/>
          <ac:spMkLst>
            <pc:docMk/>
            <pc:sldMk cId="3507301532" sldId="284"/>
            <ac:spMk id="3" creationId="{B00D4B88-787F-4EFD-99A2-7C0643E23DB2}"/>
          </ac:spMkLst>
        </pc:spChg>
        <pc:spChg chg="add del mod">
          <ac:chgData name="Shotbolt, Grace" userId="3b772402-3fa2-4392-9224-65bdc4ac67da" providerId="ADAL" clId="{79991F72-CFEA-457C-B3F5-3E4CCA423216}" dt="2020-05-12T13:43:56.961" v="816" actId="478"/>
          <ac:spMkLst>
            <pc:docMk/>
            <pc:sldMk cId="3507301532" sldId="284"/>
            <ac:spMk id="5" creationId="{642FFD28-AA06-4EDC-9854-02EB7AC2FFE0}"/>
          </ac:spMkLst>
        </pc:spChg>
        <pc:spChg chg="mod">
          <ac:chgData name="Shotbolt, Grace" userId="3b772402-3fa2-4392-9224-65bdc4ac67da" providerId="ADAL" clId="{79991F72-CFEA-457C-B3F5-3E4CCA423216}" dt="2020-05-12T13:43:42.798" v="812" actId="208"/>
          <ac:spMkLst>
            <pc:docMk/>
            <pc:sldMk cId="3507301532" sldId="284"/>
            <ac:spMk id="9" creationId="{7FAA95B2-6C95-44FA-9D89-C0B4B2D9CB33}"/>
          </ac:spMkLst>
        </pc:spChg>
        <pc:spChg chg="del">
          <ac:chgData name="Shotbolt, Grace" userId="3b772402-3fa2-4392-9224-65bdc4ac67da" providerId="ADAL" clId="{79991F72-CFEA-457C-B3F5-3E4CCA423216}" dt="2020-05-12T13:43:48.653" v="813" actId="478"/>
          <ac:spMkLst>
            <pc:docMk/>
            <pc:sldMk cId="3507301532" sldId="284"/>
            <ac:spMk id="17" creationId="{5D373721-A855-4619-B11D-794A7E8FA100}"/>
          </ac:spMkLst>
        </pc:spChg>
        <pc:spChg chg="add del mod">
          <ac:chgData name="Shotbolt, Grace" userId="3b772402-3fa2-4392-9224-65bdc4ac67da" providerId="ADAL" clId="{79991F72-CFEA-457C-B3F5-3E4CCA423216}" dt="2020-05-12T13:49:56.714" v="843" actId="478"/>
          <ac:spMkLst>
            <pc:docMk/>
            <pc:sldMk cId="3507301532" sldId="284"/>
            <ac:spMk id="19" creationId="{952C171B-EF05-4839-A39E-73144BA6A605}"/>
          </ac:spMkLst>
        </pc:spChg>
        <pc:spChg chg="del">
          <ac:chgData name="Shotbolt, Grace" userId="3b772402-3fa2-4392-9224-65bdc4ac67da" providerId="ADAL" clId="{79991F72-CFEA-457C-B3F5-3E4CCA423216}" dt="2020-05-12T13:43:55.153" v="815" actId="478"/>
          <ac:spMkLst>
            <pc:docMk/>
            <pc:sldMk cId="3507301532" sldId="284"/>
            <ac:spMk id="20" creationId="{54A2FFAA-4468-4624-B6FC-32CE1193634F}"/>
          </ac:spMkLst>
        </pc:spChg>
        <pc:spChg chg="add mod">
          <ac:chgData name="Shotbolt, Grace" userId="3b772402-3fa2-4392-9224-65bdc4ac67da" providerId="ADAL" clId="{79991F72-CFEA-457C-B3F5-3E4CCA423216}" dt="2020-05-12T13:54:39.104" v="1228" actId="113"/>
          <ac:spMkLst>
            <pc:docMk/>
            <pc:sldMk cId="3507301532" sldId="284"/>
            <ac:spMk id="21" creationId="{2175701E-0264-4DEE-A732-6D70286F35E3}"/>
          </ac:spMkLst>
        </pc:spChg>
      </pc:sldChg>
      <pc:sldChg chg="add del">
        <pc:chgData name="Shotbolt, Grace" userId="3b772402-3fa2-4392-9224-65bdc4ac67da" providerId="ADAL" clId="{79991F72-CFEA-457C-B3F5-3E4CCA423216}" dt="2020-05-12T15:36:37.933" v="1614" actId="2696"/>
        <pc:sldMkLst>
          <pc:docMk/>
          <pc:sldMk cId="2565293534" sldId="285"/>
        </pc:sldMkLst>
      </pc:sldChg>
      <pc:sldChg chg="delSp modSp add mod">
        <pc:chgData name="Shotbolt, Grace" userId="3b772402-3fa2-4392-9224-65bdc4ac67da" providerId="ADAL" clId="{79991F72-CFEA-457C-B3F5-3E4CCA423216}" dt="2020-05-12T15:40:20.063" v="1825" actId="167"/>
        <pc:sldMkLst>
          <pc:docMk/>
          <pc:sldMk cId="2889941665" sldId="285"/>
        </pc:sldMkLst>
        <pc:spChg chg="mod ord">
          <ac:chgData name="Shotbolt, Grace" userId="3b772402-3fa2-4392-9224-65bdc4ac67da" providerId="ADAL" clId="{79991F72-CFEA-457C-B3F5-3E4CCA423216}" dt="2020-05-12T15:40:13.226" v="1822" actId="167"/>
          <ac:spMkLst>
            <pc:docMk/>
            <pc:sldMk cId="2889941665" sldId="285"/>
            <ac:spMk id="3" creationId="{9D8C2B38-6ECB-E043-932D-F948EB8FE208}"/>
          </ac:spMkLst>
        </pc:spChg>
        <pc:spChg chg="mod ord">
          <ac:chgData name="Shotbolt, Grace" userId="3b772402-3fa2-4392-9224-65bdc4ac67da" providerId="ADAL" clId="{79991F72-CFEA-457C-B3F5-3E4CCA423216}" dt="2020-05-12T15:40:20.063" v="1825" actId="167"/>
          <ac:spMkLst>
            <pc:docMk/>
            <pc:sldMk cId="2889941665" sldId="285"/>
            <ac:spMk id="4" creationId="{559BDB09-7D29-B14C-A064-035E68C31F86}"/>
          </ac:spMkLst>
        </pc:spChg>
        <pc:spChg chg="mod ord">
          <ac:chgData name="Shotbolt, Grace" userId="3b772402-3fa2-4392-9224-65bdc4ac67da" providerId="ADAL" clId="{79991F72-CFEA-457C-B3F5-3E4CCA423216}" dt="2020-05-12T15:40:16.954" v="1824" actId="167"/>
          <ac:spMkLst>
            <pc:docMk/>
            <pc:sldMk cId="2889941665" sldId="285"/>
            <ac:spMk id="5" creationId="{2AB896E4-B7BD-B44A-A788-34EC3D182891}"/>
          </ac:spMkLst>
        </pc:spChg>
        <pc:spChg chg="mod">
          <ac:chgData name="Shotbolt, Grace" userId="3b772402-3fa2-4392-9224-65bdc4ac67da" providerId="ADAL" clId="{79991F72-CFEA-457C-B3F5-3E4CCA423216}" dt="2020-05-12T15:36:58.816" v="1617" actId="208"/>
          <ac:spMkLst>
            <pc:docMk/>
            <pc:sldMk cId="2889941665" sldId="285"/>
            <ac:spMk id="9" creationId="{E2F3351D-D40C-495C-8C2D-929645E98E5D}"/>
          </ac:spMkLst>
        </pc:spChg>
        <pc:spChg chg="del">
          <ac:chgData name="Shotbolt, Grace" userId="3b772402-3fa2-4392-9224-65bdc4ac67da" providerId="ADAL" clId="{79991F72-CFEA-457C-B3F5-3E4CCA423216}" dt="2020-05-12T15:39:59.004" v="1819" actId="478"/>
          <ac:spMkLst>
            <pc:docMk/>
            <pc:sldMk cId="2889941665" sldId="285"/>
            <ac:spMk id="14" creationId="{FB4BE488-24BC-4C6A-9101-35F7AF225E87}"/>
          </ac:spMkLst>
        </pc:spChg>
      </pc:sldChg>
      <pc:sldChg chg="addSp delSp modSp add mod">
        <pc:chgData name="Shotbolt, Grace" userId="3b772402-3fa2-4392-9224-65bdc4ac67da" providerId="ADAL" clId="{79991F72-CFEA-457C-B3F5-3E4CCA423216}" dt="2020-05-13T08:45:45.500" v="2594" actId="164"/>
        <pc:sldMkLst>
          <pc:docMk/>
          <pc:sldMk cId="3282411610" sldId="286"/>
        </pc:sldMkLst>
        <pc:spChg chg="mod">
          <ac:chgData name="Shotbolt, Grace" userId="3b772402-3fa2-4392-9224-65bdc4ac67da" providerId="ADAL" clId="{79991F72-CFEA-457C-B3F5-3E4CCA423216}" dt="2020-05-13T08:41:02.105" v="2210" actId="120"/>
          <ac:spMkLst>
            <pc:docMk/>
            <pc:sldMk cId="3282411610" sldId="286"/>
            <ac:spMk id="3" creationId="{57032080-4C82-5042-AC3C-A51D35CF98A1}"/>
          </ac:spMkLst>
        </pc:spChg>
        <pc:spChg chg="mod">
          <ac:chgData name="Shotbolt, Grace" userId="3b772402-3fa2-4392-9224-65bdc4ac67da" providerId="ADAL" clId="{79991F72-CFEA-457C-B3F5-3E4CCA423216}" dt="2020-05-13T08:37:14.273" v="1961" actId="208"/>
          <ac:spMkLst>
            <pc:docMk/>
            <pc:sldMk cId="3282411610" sldId="286"/>
            <ac:spMk id="7" creationId="{2D66DA03-7C4C-4B1D-A653-DEC6935B0033}"/>
          </ac:spMkLst>
        </pc:spChg>
        <pc:spChg chg="mod">
          <ac:chgData name="Shotbolt, Grace" userId="3b772402-3fa2-4392-9224-65bdc4ac67da" providerId="ADAL" clId="{79991F72-CFEA-457C-B3F5-3E4CCA423216}" dt="2020-05-13T08:45:45.500" v="2594" actId="164"/>
          <ac:spMkLst>
            <pc:docMk/>
            <pc:sldMk cId="3282411610" sldId="286"/>
            <ac:spMk id="12" creationId="{F9B69E40-40A8-4534-9E37-4F6FA44527A1}"/>
          </ac:spMkLst>
        </pc:spChg>
        <pc:spChg chg="add del">
          <ac:chgData name="Shotbolt, Grace" userId="3b772402-3fa2-4392-9224-65bdc4ac67da" providerId="ADAL" clId="{79991F72-CFEA-457C-B3F5-3E4CCA423216}" dt="2020-05-13T08:39:09.076" v="2069"/>
          <ac:spMkLst>
            <pc:docMk/>
            <pc:sldMk cId="3282411610" sldId="286"/>
            <ac:spMk id="13" creationId="{13E871C2-E70F-45A0-953F-1BE6591C5360}"/>
          </ac:spMkLst>
        </pc:spChg>
        <pc:spChg chg="add del mod">
          <ac:chgData name="Shotbolt, Grace" userId="3b772402-3fa2-4392-9224-65bdc4ac67da" providerId="ADAL" clId="{79991F72-CFEA-457C-B3F5-3E4CCA423216}" dt="2020-05-13T08:39:08.354" v="2068"/>
          <ac:spMkLst>
            <pc:docMk/>
            <pc:sldMk cId="3282411610" sldId="286"/>
            <ac:spMk id="14" creationId="{033C7673-7428-4743-8963-405DE297C7AA}"/>
          </ac:spMkLst>
        </pc:spChg>
        <pc:spChg chg="add del mod">
          <ac:chgData name="Shotbolt, Grace" userId="3b772402-3fa2-4392-9224-65bdc4ac67da" providerId="ADAL" clId="{79991F72-CFEA-457C-B3F5-3E4CCA423216}" dt="2020-05-13T08:40:55.575" v="2207" actId="478"/>
          <ac:spMkLst>
            <pc:docMk/>
            <pc:sldMk cId="3282411610" sldId="286"/>
            <ac:spMk id="16" creationId="{0153E3CB-98C4-40AF-AD6B-372607D22640}"/>
          </ac:spMkLst>
        </pc:spChg>
        <pc:spChg chg="add mod">
          <ac:chgData name="Shotbolt, Grace" userId="3b772402-3fa2-4392-9224-65bdc4ac67da" providerId="ADAL" clId="{79991F72-CFEA-457C-B3F5-3E4CCA423216}" dt="2020-05-13T08:42:56.303" v="2532" actId="1076"/>
          <ac:spMkLst>
            <pc:docMk/>
            <pc:sldMk cId="3282411610" sldId="286"/>
            <ac:spMk id="17" creationId="{C33B0AA9-CC5D-485D-A832-42B453DD6187}"/>
          </ac:spMkLst>
        </pc:spChg>
        <pc:grpChg chg="add mod">
          <ac:chgData name="Shotbolt, Grace" userId="3b772402-3fa2-4392-9224-65bdc4ac67da" providerId="ADAL" clId="{79991F72-CFEA-457C-B3F5-3E4CCA423216}" dt="2020-05-13T08:45:45.500" v="2594" actId="164"/>
          <ac:grpSpMkLst>
            <pc:docMk/>
            <pc:sldMk cId="3282411610" sldId="286"/>
            <ac:grpSpMk id="2" creationId="{CB9775DC-B43B-4DFB-800F-62FD1D500906}"/>
          </ac:grpSpMkLst>
        </pc:grpChg>
        <pc:grpChg chg="mod">
          <ac:chgData name="Shotbolt, Grace" userId="3b772402-3fa2-4392-9224-65bdc4ac67da" providerId="ADAL" clId="{79991F72-CFEA-457C-B3F5-3E4CCA423216}" dt="2020-05-13T08:45:45.500" v="2594" actId="164"/>
          <ac:grpSpMkLst>
            <pc:docMk/>
            <pc:sldMk cId="3282411610" sldId="286"/>
            <ac:grpSpMk id="4" creationId="{D9A1EA41-40F8-414A-8E62-0218354CA196}"/>
          </ac:grpSpMkLst>
        </pc:grpChg>
      </pc:sldChg>
      <pc:sldChg chg="modSp add del mod">
        <pc:chgData name="Shotbolt, Grace" userId="3b772402-3fa2-4392-9224-65bdc4ac67da" providerId="ADAL" clId="{79991F72-CFEA-457C-B3F5-3E4CCA423216}" dt="2020-05-13T08:52:27.951" v="2660" actId="2696"/>
        <pc:sldMkLst>
          <pc:docMk/>
          <pc:sldMk cId="1488402199" sldId="287"/>
        </pc:sldMkLst>
        <pc:spChg chg="mod">
          <ac:chgData name="Shotbolt, Grace" userId="3b772402-3fa2-4392-9224-65bdc4ac67da" providerId="ADAL" clId="{79991F72-CFEA-457C-B3F5-3E4CCA423216}" dt="2020-05-13T08:51:40.372" v="2647" actId="1076"/>
          <ac:spMkLst>
            <pc:docMk/>
            <pc:sldMk cId="1488402199" sldId="287"/>
            <ac:spMk id="3" creationId="{1E594BD5-E412-914B-9F36-23457ED0E771}"/>
          </ac:spMkLst>
        </pc:spChg>
      </pc:sldChg>
      <pc:sldChg chg="add del">
        <pc:chgData name="Shotbolt, Grace" userId="3b772402-3fa2-4392-9224-65bdc4ac67da" providerId="ADAL" clId="{79991F72-CFEA-457C-B3F5-3E4CCA423216}" dt="2020-05-13T08:43:03.424" v="2533" actId="2696"/>
        <pc:sldMkLst>
          <pc:docMk/>
          <pc:sldMk cId="3817486476" sldId="287"/>
        </pc:sldMkLst>
      </pc:sldChg>
    </pc:docChg>
  </pc:docChgLst>
  <pc:docChgLst>
    <pc:chgData name="Shotbolt, Grace" userId="3b772402-3fa2-4392-9224-65bdc4ac67da" providerId="ADAL" clId="{ADD458FF-1E52-40D5-BD56-2324453952C9}"/>
    <pc:docChg chg="undo custSel addSld delSld modSld sldOrd">
      <pc:chgData name="Shotbolt, Grace" userId="3b772402-3fa2-4392-9224-65bdc4ac67da" providerId="ADAL" clId="{ADD458FF-1E52-40D5-BD56-2324453952C9}" dt="2020-05-18T14:49:28.150" v="3844" actId="207"/>
      <pc:docMkLst>
        <pc:docMk/>
      </pc:docMkLst>
      <pc:sldChg chg="addSp modSp mod">
        <pc:chgData name="Shotbolt, Grace" userId="3b772402-3fa2-4392-9224-65bdc4ac67da" providerId="ADAL" clId="{ADD458FF-1E52-40D5-BD56-2324453952C9}" dt="2020-05-14T12:21:00.722" v="3767" actId="14100"/>
        <pc:sldMkLst>
          <pc:docMk/>
          <pc:sldMk cId="2325583750" sldId="256"/>
        </pc:sldMkLst>
        <pc:spChg chg="mod">
          <ac:chgData name="Shotbolt, Grace" userId="3b772402-3fa2-4392-9224-65bdc4ac67da" providerId="ADAL" clId="{ADD458FF-1E52-40D5-BD56-2324453952C9}" dt="2020-05-14T12:21:00.722" v="3767" actId="14100"/>
          <ac:spMkLst>
            <pc:docMk/>
            <pc:sldMk cId="2325583750" sldId="256"/>
            <ac:spMk id="3" creationId="{AC57AE66-4191-B542-8C28-4EDC0D419FFB}"/>
          </ac:spMkLst>
        </pc:spChg>
        <pc:spChg chg="add mod">
          <ac:chgData name="Shotbolt, Grace" userId="3b772402-3fa2-4392-9224-65bdc4ac67da" providerId="ADAL" clId="{ADD458FF-1E52-40D5-BD56-2324453952C9}" dt="2020-05-14T09:57:10.398" v="143" actId="1076"/>
          <ac:spMkLst>
            <pc:docMk/>
            <pc:sldMk cId="2325583750" sldId="256"/>
            <ac:spMk id="15" creationId="{CAEC81CE-D15B-45BC-90A5-04CF561FD74B}"/>
          </ac:spMkLst>
        </pc:spChg>
        <pc:picChg chg="mod">
          <ac:chgData name="Shotbolt, Grace" userId="3b772402-3fa2-4392-9224-65bdc4ac67da" providerId="ADAL" clId="{ADD458FF-1E52-40D5-BD56-2324453952C9}" dt="2020-05-14T09:56:24.055" v="82" actId="1076"/>
          <ac:picMkLst>
            <pc:docMk/>
            <pc:sldMk cId="2325583750" sldId="256"/>
            <ac:picMk id="5" creationId="{21CE6DFD-8D7A-4057-AF45-0F3F74794BF3}"/>
          </ac:picMkLst>
        </pc:picChg>
        <pc:picChg chg="add mod">
          <ac:chgData name="Shotbolt, Grace" userId="3b772402-3fa2-4392-9224-65bdc4ac67da" providerId="ADAL" clId="{ADD458FF-1E52-40D5-BD56-2324453952C9}" dt="2020-05-14T09:56:29.663" v="83" actId="1076"/>
          <ac:picMkLst>
            <pc:docMk/>
            <pc:sldMk cId="2325583750" sldId="256"/>
            <ac:picMk id="6" creationId="{C00D47A4-DCAF-45D6-97EB-7EF02DC5E2F4}"/>
          </ac:picMkLst>
        </pc:picChg>
      </pc:sldChg>
      <pc:sldChg chg="addSp modSp mod">
        <pc:chgData name="Shotbolt, Grace" userId="3b772402-3fa2-4392-9224-65bdc4ac67da" providerId="ADAL" clId="{ADD458FF-1E52-40D5-BD56-2324453952C9}" dt="2020-05-14T10:55:01.579" v="3740" actId="20577"/>
        <pc:sldMkLst>
          <pc:docMk/>
          <pc:sldMk cId="1140772776" sldId="257"/>
        </pc:sldMkLst>
        <pc:spChg chg="mod">
          <ac:chgData name="Shotbolt, Grace" userId="3b772402-3fa2-4392-9224-65bdc4ac67da" providerId="ADAL" clId="{ADD458FF-1E52-40D5-BD56-2324453952C9}" dt="2020-05-14T09:58:01.760" v="174" actId="20577"/>
          <ac:spMkLst>
            <pc:docMk/>
            <pc:sldMk cId="1140772776" sldId="257"/>
            <ac:spMk id="2" creationId="{20E4CAC0-0D56-BF42-891F-90D35A77C13E}"/>
          </ac:spMkLst>
        </pc:spChg>
        <pc:spChg chg="mod">
          <ac:chgData name="Shotbolt, Grace" userId="3b772402-3fa2-4392-9224-65bdc4ac67da" providerId="ADAL" clId="{ADD458FF-1E52-40D5-BD56-2324453952C9}" dt="2020-05-14T10:55:01.579" v="3740" actId="20577"/>
          <ac:spMkLst>
            <pc:docMk/>
            <pc:sldMk cId="1140772776" sldId="257"/>
            <ac:spMk id="3" creationId="{F6D7BFF7-B27F-0F41-B656-01173319CE1D}"/>
          </ac:spMkLst>
        </pc:spChg>
        <pc:spChg chg="add mod">
          <ac:chgData name="Shotbolt, Grace" userId="3b772402-3fa2-4392-9224-65bdc4ac67da" providerId="ADAL" clId="{ADD458FF-1E52-40D5-BD56-2324453952C9}" dt="2020-05-14T10:00:21.692" v="510" actId="1076"/>
          <ac:spMkLst>
            <pc:docMk/>
            <pc:sldMk cId="1140772776" sldId="257"/>
            <ac:spMk id="13" creationId="{AE19E06F-2EAF-4125-B712-5B42F7F9349C}"/>
          </ac:spMkLst>
        </pc:spChg>
        <pc:spChg chg="mod">
          <ac:chgData name="Shotbolt, Grace" userId="3b772402-3fa2-4392-9224-65bdc4ac67da" providerId="ADAL" clId="{ADD458FF-1E52-40D5-BD56-2324453952C9}" dt="2020-05-14T10:00:13.531" v="509" actId="1076"/>
          <ac:spMkLst>
            <pc:docMk/>
            <pc:sldMk cId="1140772776" sldId="257"/>
            <ac:spMk id="24" creationId="{4F0C3861-E79B-44E0-8A57-0DD5207E76E6}"/>
          </ac:spMkLst>
        </pc:spChg>
      </pc:sldChg>
      <pc:sldChg chg="addSp delSp modSp mod">
        <pc:chgData name="Shotbolt, Grace" userId="3b772402-3fa2-4392-9224-65bdc4ac67da" providerId="ADAL" clId="{ADD458FF-1E52-40D5-BD56-2324453952C9}" dt="2020-05-14T10:57:33.941" v="3755" actId="2085"/>
        <pc:sldMkLst>
          <pc:docMk/>
          <pc:sldMk cId="3063346969" sldId="258"/>
        </pc:sldMkLst>
        <pc:spChg chg="mod">
          <ac:chgData name="Shotbolt, Grace" userId="3b772402-3fa2-4392-9224-65bdc4ac67da" providerId="ADAL" clId="{ADD458FF-1E52-40D5-BD56-2324453952C9}" dt="2020-05-14T10:15:07.786" v="2423" actId="14100"/>
          <ac:spMkLst>
            <pc:docMk/>
            <pc:sldMk cId="3063346969" sldId="258"/>
            <ac:spMk id="2" creationId="{32840A36-198A-DC44-A2CE-8D5F80199755}"/>
          </ac:spMkLst>
        </pc:spChg>
        <pc:spChg chg="mod">
          <ac:chgData name="Shotbolt, Grace" userId="3b772402-3fa2-4392-9224-65bdc4ac67da" providerId="ADAL" clId="{ADD458FF-1E52-40D5-BD56-2324453952C9}" dt="2020-05-14T10:05:10.923" v="1109" actId="20577"/>
          <ac:spMkLst>
            <pc:docMk/>
            <pc:sldMk cId="3063346969" sldId="258"/>
            <ac:spMk id="3" creationId="{C561339E-F324-8345-88A8-D3DF52C8B247}"/>
          </ac:spMkLst>
        </pc:spChg>
        <pc:spChg chg="mod">
          <ac:chgData name="Shotbolt, Grace" userId="3b772402-3fa2-4392-9224-65bdc4ac67da" providerId="ADAL" clId="{ADD458FF-1E52-40D5-BD56-2324453952C9}" dt="2020-05-14T10:57:33.941" v="3755" actId="2085"/>
          <ac:spMkLst>
            <pc:docMk/>
            <pc:sldMk cId="3063346969" sldId="258"/>
            <ac:spMk id="9" creationId="{8B21CC7E-2999-4F18-8987-C2A888225CD3}"/>
          </ac:spMkLst>
        </pc:spChg>
        <pc:spChg chg="mod">
          <ac:chgData name="Shotbolt, Grace" userId="3b772402-3fa2-4392-9224-65bdc4ac67da" providerId="ADAL" clId="{ADD458FF-1E52-40D5-BD56-2324453952C9}" dt="2020-05-14T10:06:12.457" v="1302" actId="1076"/>
          <ac:spMkLst>
            <pc:docMk/>
            <pc:sldMk cId="3063346969" sldId="258"/>
            <ac:spMk id="14" creationId="{0931C92C-AD03-4B09-A3E6-06FACF7155D5}"/>
          </ac:spMkLst>
        </pc:spChg>
        <pc:spChg chg="add mod">
          <ac:chgData name="Shotbolt, Grace" userId="3b772402-3fa2-4392-9224-65bdc4ac67da" providerId="ADAL" clId="{ADD458FF-1E52-40D5-BD56-2324453952C9}" dt="2020-05-14T10:06:24.272" v="1304" actId="207"/>
          <ac:spMkLst>
            <pc:docMk/>
            <pc:sldMk cId="3063346969" sldId="258"/>
            <ac:spMk id="15" creationId="{4B09EA66-6034-4B60-BF98-E250F8CC4814}"/>
          </ac:spMkLst>
        </pc:spChg>
        <pc:picChg chg="del">
          <ac:chgData name="Shotbolt, Grace" userId="3b772402-3fa2-4392-9224-65bdc4ac67da" providerId="ADAL" clId="{ADD458FF-1E52-40D5-BD56-2324453952C9}" dt="2020-05-14T10:02:17.145" v="697" actId="478"/>
          <ac:picMkLst>
            <pc:docMk/>
            <pc:sldMk cId="3063346969" sldId="258"/>
            <ac:picMk id="5" creationId="{981071E7-40B6-9F47-8C50-E41975DD05AF}"/>
          </ac:picMkLst>
        </pc:picChg>
      </pc:sldChg>
      <pc:sldChg chg="del">
        <pc:chgData name="Shotbolt, Grace" userId="3b772402-3fa2-4392-9224-65bdc4ac67da" providerId="ADAL" clId="{ADD458FF-1E52-40D5-BD56-2324453952C9}" dt="2020-05-14T10:54:10.473" v="3692" actId="47"/>
        <pc:sldMkLst>
          <pc:docMk/>
          <pc:sldMk cId="2981465193" sldId="261"/>
        </pc:sldMkLst>
      </pc:sldChg>
      <pc:sldChg chg="del">
        <pc:chgData name="Shotbolt, Grace" userId="3b772402-3fa2-4392-9224-65bdc4ac67da" providerId="ADAL" clId="{ADD458FF-1E52-40D5-BD56-2324453952C9}" dt="2020-05-14T10:54:11.558" v="3693" actId="47"/>
        <pc:sldMkLst>
          <pc:docMk/>
          <pc:sldMk cId="270304798" sldId="262"/>
        </pc:sldMkLst>
      </pc:sldChg>
      <pc:sldChg chg="del">
        <pc:chgData name="Shotbolt, Grace" userId="3b772402-3fa2-4392-9224-65bdc4ac67da" providerId="ADAL" clId="{ADD458FF-1E52-40D5-BD56-2324453952C9}" dt="2020-05-14T10:54:13.676" v="3695" actId="47"/>
        <pc:sldMkLst>
          <pc:docMk/>
          <pc:sldMk cId="1827338336" sldId="263"/>
        </pc:sldMkLst>
      </pc:sldChg>
      <pc:sldChg chg="del">
        <pc:chgData name="Shotbolt, Grace" userId="3b772402-3fa2-4392-9224-65bdc4ac67da" providerId="ADAL" clId="{ADD458FF-1E52-40D5-BD56-2324453952C9}" dt="2020-05-14T10:54:15.957" v="3697" actId="47"/>
        <pc:sldMkLst>
          <pc:docMk/>
          <pc:sldMk cId="3365871521" sldId="264"/>
        </pc:sldMkLst>
      </pc:sldChg>
      <pc:sldChg chg="del">
        <pc:chgData name="Shotbolt, Grace" userId="3b772402-3fa2-4392-9224-65bdc4ac67da" providerId="ADAL" clId="{ADD458FF-1E52-40D5-BD56-2324453952C9}" dt="2020-05-14T10:54:14.620" v="3696" actId="47"/>
        <pc:sldMkLst>
          <pc:docMk/>
          <pc:sldMk cId="3776005027" sldId="265"/>
        </pc:sldMkLst>
      </pc:sldChg>
      <pc:sldChg chg="del">
        <pc:chgData name="Shotbolt, Grace" userId="3b772402-3fa2-4392-9224-65bdc4ac67da" providerId="ADAL" clId="{ADD458FF-1E52-40D5-BD56-2324453952C9}" dt="2020-05-14T10:54:18.494" v="3699" actId="47"/>
        <pc:sldMkLst>
          <pc:docMk/>
          <pc:sldMk cId="1047661356" sldId="266"/>
        </pc:sldMkLst>
      </pc:sldChg>
      <pc:sldChg chg="del">
        <pc:chgData name="Shotbolt, Grace" userId="3b772402-3fa2-4392-9224-65bdc4ac67da" providerId="ADAL" clId="{ADD458FF-1E52-40D5-BD56-2324453952C9}" dt="2020-05-14T10:54:19.595" v="3700" actId="47"/>
        <pc:sldMkLst>
          <pc:docMk/>
          <pc:sldMk cId="2009075265" sldId="267"/>
        </pc:sldMkLst>
      </pc:sldChg>
      <pc:sldChg chg="del">
        <pc:chgData name="Shotbolt, Grace" userId="3b772402-3fa2-4392-9224-65bdc4ac67da" providerId="ADAL" clId="{ADD458FF-1E52-40D5-BD56-2324453952C9}" dt="2020-05-14T10:49:16.131" v="3536" actId="47"/>
        <pc:sldMkLst>
          <pc:docMk/>
          <pc:sldMk cId="3847568871" sldId="268"/>
        </pc:sldMkLst>
      </pc:sldChg>
      <pc:sldChg chg="del">
        <pc:chgData name="Shotbolt, Grace" userId="3b772402-3fa2-4392-9224-65bdc4ac67da" providerId="ADAL" clId="{ADD458FF-1E52-40D5-BD56-2324453952C9}" dt="2020-05-14T10:49:14.118" v="3535" actId="47"/>
        <pc:sldMkLst>
          <pc:docMk/>
          <pc:sldMk cId="1411179751" sldId="269"/>
        </pc:sldMkLst>
      </pc:sldChg>
      <pc:sldChg chg="del">
        <pc:chgData name="Shotbolt, Grace" userId="3b772402-3fa2-4392-9224-65bdc4ac67da" providerId="ADAL" clId="{ADD458FF-1E52-40D5-BD56-2324453952C9}" dt="2020-05-14T10:49:13.379" v="3534" actId="47"/>
        <pc:sldMkLst>
          <pc:docMk/>
          <pc:sldMk cId="903465104" sldId="270"/>
        </pc:sldMkLst>
      </pc:sldChg>
      <pc:sldChg chg="del">
        <pc:chgData name="Shotbolt, Grace" userId="3b772402-3fa2-4392-9224-65bdc4ac67da" providerId="ADAL" clId="{ADD458FF-1E52-40D5-BD56-2324453952C9}" dt="2020-05-14T10:49:11.080" v="3529" actId="47"/>
        <pc:sldMkLst>
          <pc:docMk/>
          <pc:sldMk cId="2060601118" sldId="271"/>
        </pc:sldMkLst>
      </pc:sldChg>
      <pc:sldChg chg="del">
        <pc:chgData name="Shotbolt, Grace" userId="3b772402-3fa2-4392-9224-65bdc4ac67da" providerId="ADAL" clId="{ADD458FF-1E52-40D5-BD56-2324453952C9}" dt="2020-05-14T10:49:09.005" v="3527" actId="47"/>
        <pc:sldMkLst>
          <pc:docMk/>
          <pc:sldMk cId="1750774945" sldId="272"/>
        </pc:sldMkLst>
      </pc:sldChg>
      <pc:sldChg chg="del">
        <pc:chgData name="Shotbolt, Grace" userId="3b772402-3fa2-4392-9224-65bdc4ac67da" providerId="ADAL" clId="{ADD458FF-1E52-40D5-BD56-2324453952C9}" dt="2020-05-14T10:49:09.966" v="3528" actId="47"/>
        <pc:sldMkLst>
          <pc:docMk/>
          <pc:sldMk cId="320506344" sldId="273"/>
        </pc:sldMkLst>
      </pc:sldChg>
      <pc:sldChg chg="del">
        <pc:chgData name="Shotbolt, Grace" userId="3b772402-3fa2-4392-9224-65bdc4ac67da" providerId="ADAL" clId="{ADD458FF-1E52-40D5-BD56-2324453952C9}" dt="2020-05-14T10:49:11.712" v="3530" actId="47"/>
        <pc:sldMkLst>
          <pc:docMk/>
          <pc:sldMk cId="3747391907" sldId="274"/>
        </pc:sldMkLst>
      </pc:sldChg>
      <pc:sldChg chg="del">
        <pc:chgData name="Shotbolt, Grace" userId="3b772402-3fa2-4392-9224-65bdc4ac67da" providerId="ADAL" clId="{ADD458FF-1E52-40D5-BD56-2324453952C9}" dt="2020-05-14T10:49:12.143" v="3531" actId="47"/>
        <pc:sldMkLst>
          <pc:docMk/>
          <pc:sldMk cId="993678085" sldId="275"/>
        </pc:sldMkLst>
      </pc:sldChg>
      <pc:sldChg chg="del">
        <pc:chgData name="Shotbolt, Grace" userId="3b772402-3fa2-4392-9224-65bdc4ac67da" providerId="ADAL" clId="{ADD458FF-1E52-40D5-BD56-2324453952C9}" dt="2020-05-14T10:49:12.570" v="3532" actId="47"/>
        <pc:sldMkLst>
          <pc:docMk/>
          <pc:sldMk cId="1886198561" sldId="276"/>
        </pc:sldMkLst>
      </pc:sldChg>
      <pc:sldChg chg="del">
        <pc:chgData name="Shotbolt, Grace" userId="3b772402-3fa2-4392-9224-65bdc4ac67da" providerId="ADAL" clId="{ADD458FF-1E52-40D5-BD56-2324453952C9}" dt="2020-05-14T10:49:13.023" v="3533" actId="47"/>
        <pc:sldMkLst>
          <pc:docMk/>
          <pc:sldMk cId="3421077026" sldId="277"/>
        </pc:sldMkLst>
      </pc:sldChg>
      <pc:sldChg chg="addSp modSp mod">
        <pc:chgData name="Shotbolt, Grace" userId="3b772402-3fa2-4392-9224-65bdc4ac67da" providerId="ADAL" clId="{ADD458FF-1E52-40D5-BD56-2324453952C9}" dt="2020-05-14T10:58:00.443" v="3759" actId="2085"/>
        <pc:sldMkLst>
          <pc:docMk/>
          <pc:sldMk cId="261305406" sldId="278"/>
        </pc:sldMkLst>
        <pc:spChg chg="mod">
          <ac:chgData name="Shotbolt, Grace" userId="3b772402-3fa2-4392-9224-65bdc4ac67da" providerId="ADAL" clId="{ADD458FF-1E52-40D5-BD56-2324453952C9}" dt="2020-05-14T10:16:28.123" v="2484" actId="20577"/>
          <ac:spMkLst>
            <pc:docMk/>
            <pc:sldMk cId="261305406" sldId="278"/>
            <ac:spMk id="2" creationId="{95C105E3-31F8-414E-A955-384C69BFA115}"/>
          </ac:spMkLst>
        </pc:spChg>
        <pc:spChg chg="mod">
          <ac:chgData name="Shotbolt, Grace" userId="3b772402-3fa2-4392-9224-65bdc4ac67da" providerId="ADAL" clId="{ADD458FF-1E52-40D5-BD56-2324453952C9}" dt="2020-05-14T10:58:00.443" v="3759" actId="2085"/>
          <ac:spMkLst>
            <pc:docMk/>
            <pc:sldMk cId="261305406" sldId="278"/>
            <ac:spMk id="8" creationId="{2AEE648E-42B6-4EAE-B9F0-4FA714C8E737}"/>
          </ac:spMkLst>
        </pc:spChg>
        <pc:spChg chg="add mod">
          <ac:chgData name="Shotbolt, Grace" userId="3b772402-3fa2-4392-9224-65bdc4ac67da" providerId="ADAL" clId="{ADD458FF-1E52-40D5-BD56-2324453952C9}" dt="2020-05-14T10:16:59.073" v="2543" actId="1076"/>
          <ac:spMkLst>
            <pc:docMk/>
            <pc:sldMk cId="261305406" sldId="278"/>
            <ac:spMk id="13" creationId="{BA0A8226-85DA-48CB-B12D-C4E19DB44B14}"/>
          </ac:spMkLst>
        </pc:spChg>
      </pc:sldChg>
      <pc:sldChg chg="addSp delSp modSp mod">
        <pc:chgData name="Shotbolt, Grace" userId="3b772402-3fa2-4392-9224-65bdc4ac67da" providerId="ADAL" clId="{ADD458FF-1E52-40D5-BD56-2324453952C9}" dt="2020-05-14T10:58:08.885" v="3761" actId="2085"/>
        <pc:sldMkLst>
          <pc:docMk/>
          <pc:sldMk cId="86406323" sldId="280"/>
        </pc:sldMkLst>
        <pc:spChg chg="del">
          <ac:chgData name="Shotbolt, Grace" userId="3b772402-3fa2-4392-9224-65bdc4ac67da" providerId="ADAL" clId="{ADD458FF-1E52-40D5-BD56-2324453952C9}" dt="2020-05-14T10:17:23.651" v="2570" actId="478"/>
          <ac:spMkLst>
            <pc:docMk/>
            <pc:sldMk cId="86406323" sldId="280"/>
            <ac:spMk id="4" creationId="{ACA7C3B5-69E6-E141-9E1B-E1FFCBE226EE}"/>
          </ac:spMkLst>
        </pc:spChg>
        <pc:spChg chg="mod">
          <ac:chgData name="Shotbolt, Grace" userId="3b772402-3fa2-4392-9224-65bdc4ac67da" providerId="ADAL" clId="{ADD458FF-1E52-40D5-BD56-2324453952C9}" dt="2020-05-14T10:18:04.380" v="2630" actId="20577"/>
          <ac:spMkLst>
            <pc:docMk/>
            <pc:sldMk cId="86406323" sldId="280"/>
            <ac:spMk id="25" creationId="{A6EC800F-616B-4D76-BABB-99812A45B6AF}"/>
          </ac:spMkLst>
        </pc:spChg>
        <pc:spChg chg="mod">
          <ac:chgData name="Shotbolt, Grace" userId="3b772402-3fa2-4392-9224-65bdc4ac67da" providerId="ADAL" clId="{ADD458FF-1E52-40D5-BD56-2324453952C9}" dt="2020-05-14T10:58:08.885" v="3761" actId="2085"/>
          <ac:spMkLst>
            <pc:docMk/>
            <pc:sldMk cId="86406323" sldId="280"/>
            <ac:spMk id="29" creationId="{C4226EA9-E501-4427-8A65-8A975819EE05}"/>
          </ac:spMkLst>
        </pc:spChg>
        <pc:spChg chg="del">
          <ac:chgData name="Shotbolt, Grace" userId="3b772402-3fa2-4392-9224-65bdc4ac67da" providerId="ADAL" clId="{ADD458FF-1E52-40D5-BD56-2324453952C9}" dt="2020-05-14T10:17:27.155" v="2571" actId="478"/>
          <ac:spMkLst>
            <pc:docMk/>
            <pc:sldMk cId="86406323" sldId="280"/>
            <ac:spMk id="41" creationId="{B2B7C4B1-E55C-46FC-B465-271094DD3741}"/>
          </ac:spMkLst>
        </pc:spChg>
        <pc:spChg chg="del">
          <ac:chgData name="Shotbolt, Grace" userId="3b772402-3fa2-4392-9224-65bdc4ac67da" providerId="ADAL" clId="{ADD458FF-1E52-40D5-BD56-2324453952C9}" dt="2020-05-14T10:18:08.521" v="2632" actId="478"/>
          <ac:spMkLst>
            <pc:docMk/>
            <pc:sldMk cId="86406323" sldId="280"/>
            <ac:spMk id="42" creationId="{98C09F89-5BED-40C6-8891-8055B2C44CDD}"/>
          </ac:spMkLst>
        </pc:spChg>
        <pc:spChg chg="del">
          <ac:chgData name="Shotbolt, Grace" userId="3b772402-3fa2-4392-9224-65bdc4ac67da" providerId="ADAL" clId="{ADD458FF-1E52-40D5-BD56-2324453952C9}" dt="2020-05-14T10:18:09.802" v="2633" actId="478"/>
          <ac:spMkLst>
            <pc:docMk/>
            <pc:sldMk cId="86406323" sldId="280"/>
            <ac:spMk id="43" creationId="{79D0FAD9-ED7F-42C8-82FC-6CE372424DA6}"/>
          </ac:spMkLst>
        </pc:spChg>
        <pc:picChg chg="add mod">
          <ac:chgData name="Shotbolt, Grace" userId="3b772402-3fa2-4392-9224-65bdc4ac67da" providerId="ADAL" clId="{ADD458FF-1E52-40D5-BD56-2324453952C9}" dt="2020-05-14T10:20:52.921" v="2720" actId="1076"/>
          <ac:picMkLst>
            <pc:docMk/>
            <pc:sldMk cId="86406323" sldId="280"/>
            <ac:picMk id="3" creationId="{52460FB3-FB49-42D8-877C-592EFC2AB47B}"/>
          </ac:picMkLst>
        </pc:picChg>
        <pc:picChg chg="add mod">
          <ac:chgData name="Shotbolt, Grace" userId="3b772402-3fa2-4392-9224-65bdc4ac67da" providerId="ADAL" clId="{ADD458FF-1E52-40D5-BD56-2324453952C9}" dt="2020-05-14T10:20:56.249" v="2722" actId="1076"/>
          <ac:picMkLst>
            <pc:docMk/>
            <pc:sldMk cId="86406323" sldId="280"/>
            <ac:picMk id="6" creationId="{D94D45EF-EBA9-42DF-B9A0-A9CCCC524CAD}"/>
          </ac:picMkLst>
        </pc:picChg>
        <pc:picChg chg="add mod">
          <ac:chgData name="Shotbolt, Grace" userId="3b772402-3fa2-4392-9224-65bdc4ac67da" providerId="ADAL" clId="{ADD458FF-1E52-40D5-BD56-2324453952C9}" dt="2020-05-14T10:21:01.578" v="2724" actId="1076"/>
          <ac:picMkLst>
            <pc:docMk/>
            <pc:sldMk cId="86406323" sldId="280"/>
            <ac:picMk id="8" creationId="{F74619FF-D20B-4289-BE58-4A50B1DE98C3}"/>
          </ac:picMkLst>
        </pc:picChg>
        <pc:picChg chg="add del mod">
          <ac:chgData name="Shotbolt, Grace" userId="3b772402-3fa2-4392-9224-65bdc4ac67da" providerId="ADAL" clId="{ADD458FF-1E52-40D5-BD56-2324453952C9}" dt="2020-05-14T10:20:27.622" v="2707" actId="478"/>
          <ac:picMkLst>
            <pc:docMk/>
            <pc:sldMk cId="86406323" sldId="280"/>
            <ac:picMk id="10" creationId="{5F08593E-E090-47EC-9E60-0259DD7DE00A}"/>
          </ac:picMkLst>
        </pc:picChg>
        <pc:picChg chg="add del mod">
          <ac:chgData name="Shotbolt, Grace" userId="3b772402-3fa2-4392-9224-65bdc4ac67da" providerId="ADAL" clId="{ADD458FF-1E52-40D5-BD56-2324453952C9}" dt="2020-05-14T10:20:27.973" v="2708" actId="478"/>
          <ac:picMkLst>
            <pc:docMk/>
            <pc:sldMk cId="86406323" sldId="280"/>
            <ac:picMk id="12" creationId="{5A2629A7-8D7B-46F2-AC37-3C191F9B164B}"/>
          </ac:picMkLst>
        </pc:picChg>
        <pc:picChg chg="add del mod">
          <ac:chgData name="Shotbolt, Grace" userId="3b772402-3fa2-4392-9224-65bdc4ac67da" providerId="ADAL" clId="{ADD458FF-1E52-40D5-BD56-2324453952C9}" dt="2020-05-14T10:20:28.272" v="2709" actId="478"/>
          <ac:picMkLst>
            <pc:docMk/>
            <pc:sldMk cId="86406323" sldId="280"/>
            <ac:picMk id="14" creationId="{69EBD30B-A025-4BAC-891B-3DBA9CF41801}"/>
          </ac:picMkLst>
        </pc:picChg>
        <pc:picChg chg="mod">
          <ac:chgData name="Shotbolt, Grace" userId="3b772402-3fa2-4392-9224-65bdc4ac67da" providerId="ADAL" clId="{ADD458FF-1E52-40D5-BD56-2324453952C9}" dt="2020-05-14T10:21:00.040" v="2723" actId="1076"/>
          <ac:picMkLst>
            <pc:docMk/>
            <pc:sldMk cId="86406323" sldId="280"/>
            <ac:picMk id="35" creationId="{14E48DAD-7AA1-4971-B1F8-2EF210B0027E}"/>
          </ac:picMkLst>
        </pc:picChg>
        <pc:picChg chg="mod">
          <ac:chgData name="Shotbolt, Grace" userId="3b772402-3fa2-4392-9224-65bdc4ac67da" providerId="ADAL" clId="{ADD458FF-1E52-40D5-BD56-2324453952C9}" dt="2020-05-14T10:20:50.792" v="2719" actId="1076"/>
          <ac:picMkLst>
            <pc:docMk/>
            <pc:sldMk cId="86406323" sldId="280"/>
            <ac:picMk id="37" creationId="{3516451A-A4F4-4A22-8EF3-AEE483E47E7D}"/>
          </ac:picMkLst>
        </pc:picChg>
        <pc:picChg chg="mod">
          <ac:chgData name="Shotbolt, Grace" userId="3b772402-3fa2-4392-9224-65bdc4ac67da" providerId="ADAL" clId="{ADD458FF-1E52-40D5-BD56-2324453952C9}" dt="2020-05-14T10:20:54.777" v="2721" actId="1076"/>
          <ac:picMkLst>
            <pc:docMk/>
            <pc:sldMk cId="86406323" sldId="280"/>
            <ac:picMk id="39" creationId="{7C22F68A-868E-498A-8FE9-3E02DC899E21}"/>
          </ac:picMkLst>
        </pc:picChg>
      </pc:sldChg>
      <pc:sldChg chg="del">
        <pc:chgData name="Shotbolt, Grace" userId="3b772402-3fa2-4392-9224-65bdc4ac67da" providerId="ADAL" clId="{ADD458FF-1E52-40D5-BD56-2324453952C9}" dt="2020-05-14T10:54:04.803" v="3688" actId="47"/>
        <pc:sldMkLst>
          <pc:docMk/>
          <pc:sldMk cId="1515846502" sldId="282"/>
        </pc:sldMkLst>
      </pc:sldChg>
      <pc:sldChg chg="del">
        <pc:chgData name="Shotbolt, Grace" userId="3b772402-3fa2-4392-9224-65bdc4ac67da" providerId="ADAL" clId="{ADD458FF-1E52-40D5-BD56-2324453952C9}" dt="2020-05-14T10:54:07.688" v="3690" actId="47"/>
        <pc:sldMkLst>
          <pc:docMk/>
          <pc:sldMk cId="2787832763" sldId="283"/>
        </pc:sldMkLst>
      </pc:sldChg>
      <pc:sldChg chg="del">
        <pc:chgData name="Shotbolt, Grace" userId="3b772402-3fa2-4392-9224-65bdc4ac67da" providerId="ADAL" clId="{ADD458FF-1E52-40D5-BD56-2324453952C9}" dt="2020-05-14T10:54:08.876" v="3691" actId="47"/>
        <pc:sldMkLst>
          <pc:docMk/>
          <pc:sldMk cId="3507301532" sldId="284"/>
        </pc:sldMkLst>
      </pc:sldChg>
      <pc:sldChg chg="del">
        <pc:chgData name="Shotbolt, Grace" userId="3b772402-3fa2-4392-9224-65bdc4ac67da" providerId="ADAL" clId="{ADD458FF-1E52-40D5-BD56-2324453952C9}" dt="2020-05-14T10:54:12.385" v="3694" actId="47"/>
        <pc:sldMkLst>
          <pc:docMk/>
          <pc:sldMk cId="2889941665" sldId="285"/>
        </pc:sldMkLst>
      </pc:sldChg>
      <pc:sldChg chg="del">
        <pc:chgData name="Shotbolt, Grace" userId="3b772402-3fa2-4392-9224-65bdc4ac67da" providerId="ADAL" clId="{ADD458FF-1E52-40D5-BD56-2324453952C9}" dt="2020-05-14T10:54:16.933" v="3698" actId="47"/>
        <pc:sldMkLst>
          <pc:docMk/>
          <pc:sldMk cId="3282411610" sldId="286"/>
        </pc:sldMkLst>
      </pc:sldChg>
      <pc:sldChg chg="del">
        <pc:chgData name="Shotbolt, Grace" userId="3b772402-3fa2-4392-9224-65bdc4ac67da" providerId="ADAL" clId="{ADD458FF-1E52-40D5-BD56-2324453952C9}" dt="2020-05-14T10:54:05.913" v="3689" actId="47"/>
        <pc:sldMkLst>
          <pc:docMk/>
          <pc:sldMk cId="4247958771" sldId="287"/>
        </pc:sldMkLst>
      </pc:sldChg>
      <pc:sldChg chg="modSp add mod ord">
        <pc:chgData name="Shotbolt, Grace" userId="3b772402-3fa2-4392-9224-65bdc4ac67da" providerId="ADAL" clId="{ADD458FF-1E52-40D5-BD56-2324453952C9}" dt="2020-05-14T10:55:30.930" v="3743" actId="207"/>
        <pc:sldMkLst>
          <pc:docMk/>
          <pc:sldMk cId="3466667969" sldId="288"/>
        </pc:sldMkLst>
        <pc:spChg chg="mod">
          <ac:chgData name="Shotbolt, Grace" userId="3b772402-3fa2-4392-9224-65bdc4ac67da" providerId="ADAL" clId="{ADD458FF-1E52-40D5-BD56-2324453952C9}" dt="2020-05-14T10:00:48.353" v="529" actId="20577"/>
          <ac:spMkLst>
            <pc:docMk/>
            <pc:sldMk cId="3466667969" sldId="288"/>
            <ac:spMk id="2" creationId="{20E4CAC0-0D56-BF42-891F-90D35A77C13E}"/>
          </ac:spMkLst>
        </pc:spChg>
        <pc:spChg chg="mod">
          <ac:chgData name="Shotbolt, Grace" userId="3b772402-3fa2-4392-9224-65bdc4ac67da" providerId="ADAL" clId="{ADD458FF-1E52-40D5-BD56-2324453952C9}" dt="2020-05-14T10:10:28.292" v="1739" actId="20577"/>
          <ac:spMkLst>
            <pc:docMk/>
            <pc:sldMk cId="3466667969" sldId="288"/>
            <ac:spMk id="3" creationId="{F6D7BFF7-B27F-0F41-B656-01173319CE1D}"/>
          </ac:spMkLst>
        </pc:spChg>
        <pc:spChg chg="mod">
          <ac:chgData name="Shotbolt, Grace" userId="3b772402-3fa2-4392-9224-65bdc4ac67da" providerId="ADAL" clId="{ADD458FF-1E52-40D5-BD56-2324453952C9}" dt="2020-05-14T10:55:30.930" v="3743" actId="207"/>
          <ac:spMkLst>
            <pc:docMk/>
            <pc:sldMk cId="3466667969" sldId="288"/>
            <ac:spMk id="19" creationId="{2A16D07E-5DC9-4B5D-84C7-4B772B7E9938}"/>
          </ac:spMkLst>
        </pc:spChg>
      </pc:sldChg>
      <pc:sldChg chg="modSp add mod">
        <pc:chgData name="Shotbolt, Grace" userId="3b772402-3fa2-4392-9224-65bdc4ac67da" providerId="ADAL" clId="{ADD458FF-1E52-40D5-BD56-2324453952C9}" dt="2020-05-14T10:55:24.508" v="3742" actId="2085"/>
        <pc:sldMkLst>
          <pc:docMk/>
          <pc:sldMk cId="165606114" sldId="289"/>
        </pc:sldMkLst>
        <pc:spChg chg="mod">
          <ac:chgData name="Shotbolt, Grace" userId="3b772402-3fa2-4392-9224-65bdc4ac67da" providerId="ADAL" clId="{ADD458FF-1E52-40D5-BD56-2324453952C9}" dt="2020-05-14T10:14:22.299" v="2408" actId="20577"/>
          <ac:spMkLst>
            <pc:docMk/>
            <pc:sldMk cId="165606114" sldId="289"/>
            <ac:spMk id="3" creationId="{F6D7BFF7-B27F-0F41-B656-01173319CE1D}"/>
          </ac:spMkLst>
        </pc:spChg>
        <pc:spChg chg="mod">
          <ac:chgData name="Shotbolt, Grace" userId="3b772402-3fa2-4392-9224-65bdc4ac67da" providerId="ADAL" clId="{ADD458FF-1E52-40D5-BD56-2324453952C9}" dt="2020-05-14T10:55:24.508" v="3742" actId="2085"/>
          <ac:spMkLst>
            <pc:docMk/>
            <pc:sldMk cId="165606114" sldId="289"/>
            <ac:spMk id="19" creationId="{2A16D07E-5DC9-4B5D-84C7-4B772B7E9938}"/>
          </ac:spMkLst>
        </pc:spChg>
      </pc:sldChg>
      <pc:sldChg chg="modSp add mod">
        <pc:chgData name="Shotbolt, Grace" userId="3b772402-3fa2-4392-9224-65bdc4ac67da" providerId="ADAL" clId="{ADD458FF-1E52-40D5-BD56-2324453952C9}" dt="2020-05-14T10:11:43.115" v="1975" actId="20577"/>
        <pc:sldMkLst>
          <pc:docMk/>
          <pc:sldMk cId="1915487130" sldId="290"/>
        </pc:sldMkLst>
        <pc:spChg chg="mod">
          <ac:chgData name="Shotbolt, Grace" userId="3b772402-3fa2-4392-9224-65bdc4ac67da" providerId="ADAL" clId="{ADD458FF-1E52-40D5-BD56-2324453952C9}" dt="2020-05-14T10:06:33.081" v="1313" actId="20577"/>
          <ac:spMkLst>
            <pc:docMk/>
            <pc:sldMk cId="1915487130" sldId="290"/>
            <ac:spMk id="2" creationId="{20E4CAC0-0D56-BF42-891F-90D35A77C13E}"/>
          </ac:spMkLst>
        </pc:spChg>
        <pc:spChg chg="mod">
          <ac:chgData name="Shotbolt, Grace" userId="3b772402-3fa2-4392-9224-65bdc4ac67da" providerId="ADAL" clId="{ADD458FF-1E52-40D5-BD56-2324453952C9}" dt="2020-05-14T10:11:43.115" v="1975" actId="20577"/>
          <ac:spMkLst>
            <pc:docMk/>
            <pc:sldMk cId="1915487130" sldId="290"/>
            <ac:spMk id="3" creationId="{F6D7BFF7-B27F-0F41-B656-01173319CE1D}"/>
          </ac:spMkLst>
        </pc:spChg>
      </pc:sldChg>
      <pc:sldChg chg="modSp add mod">
        <pc:chgData name="Shotbolt, Grace" userId="3b772402-3fa2-4392-9224-65bdc4ac67da" providerId="ADAL" clId="{ADD458FF-1E52-40D5-BD56-2324453952C9}" dt="2020-05-14T10:55:51.752" v="3747" actId="2085"/>
        <pc:sldMkLst>
          <pc:docMk/>
          <pc:sldMk cId="1736528925" sldId="291"/>
        </pc:sldMkLst>
        <pc:spChg chg="mod">
          <ac:chgData name="Shotbolt, Grace" userId="3b772402-3fa2-4392-9224-65bdc4ac67da" providerId="ADAL" clId="{ADD458FF-1E52-40D5-BD56-2324453952C9}" dt="2020-05-14T10:12:38.933" v="2165" actId="20577"/>
          <ac:spMkLst>
            <pc:docMk/>
            <pc:sldMk cId="1736528925" sldId="291"/>
            <ac:spMk id="3" creationId="{F6D7BFF7-B27F-0F41-B656-01173319CE1D}"/>
          </ac:spMkLst>
        </pc:spChg>
        <pc:spChg chg="mod">
          <ac:chgData name="Shotbolt, Grace" userId="3b772402-3fa2-4392-9224-65bdc4ac67da" providerId="ADAL" clId="{ADD458FF-1E52-40D5-BD56-2324453952C9}" dt="2020-05-14T10:55:51.752" v="3747" actId="2085"/>
          <ac:spMkLst>
            <pc:docMk/>
            <pc:sldMk cId="1736528925" sldId="291"/>
            <ac:spMk id="19" creationId="{2A16D07E-5DC9-4B5D-84C7-4B772B7E9938}"/>
          </ac:spMkLst>
        </pc:spChg>
        <pc:spChg chg="mod">
          <ac:chgData name="Shotbolt, Grace" userId="3b772402-3fa2-4392-9224-65bdc4ac67da" providerId="ADAL" clId="{ADD458FF-1E52-40D5-BD56-2324453952C9}" dt="2020-05-14T10:55:51.752" v="3747" actId="2085"/>
          <ac:spMkLst>
            <pc:docMk/>
            <pc:sldMk cId="1736528925" sldId="291"/>
            <ac:spMk id="21" creationId="{FB8C9842-6B42-45A4-86F3-63B3C0C680A2}"/>
          </ac:spMkLst>
        </pc:spChg>
        <pc:spChg chg="mod">
          <ac:chgData name="Shotbolt, Grace" userId="3b772402-3fa2-4392-9224-65bdc4ac67da" providerId="ADAL" clId="{ADD458FF-1E52-40D5-BD56-2324453952C9}" dt="2020-05-14T10:55:51.752" v="3747" actId="2085"/>
          <ac:spMkLst>
            <pc:docMk/>
            <pc:sldMk cId="1736528925" sldId="291"/>
            <ac:spMk id="22" creationId="{2E04E42E-C57C-46BC-B50B-803C1DCE9BAB}"/>
          </ac:spMkLst>
        </pc:spChg>
        <pc:spChg chg="mod">
          <ac:chgData name="Shotbolt, Grace" userId="3b772402-3fa2-4392-9224-65bdc4ac67da" providerId="ADAL" clId="{ADD458FF-1E52-40D5-BD56-2324453952C9}" dt="2020-05-14T10:55:51.752" v="3747" actId="2085"/>
          <ac:spMkLst>
            <pc:docMk/>
            <pc:sldMk cId="1736528925" sldId="291"/>
            <ac:spMk id="23" creationId="{24E1BDB5-E01D-4097-B6CA-58140EA73154}"/>
          </ac:spMkLst>
        </pc:spChg>
        <pc:picChg chg="mod">
          <ac:chgData name="Shotbolt, Grace" userId="3b772402-3fa2-4392-9224-65bdc4ac67da" providerId="ADAL" clId="{ADD458FF-1E52-40D5-BD56-2324453952C9}" dt="2020-05-14T10:55:51.752" v="3747" actId="2085"/>
          <ac:picMkLst>
            <pc:docMk/>
            <pc:sldMk cId="1736528925" sldId="291"/>
            <ac:picMk id="18" creationId="{E2C1C805-A795-4929-B51D-2646FE96FC89}"/>
          </ac:picMkLst>
        </pc:picChg>
      </pc:sldChg>
      <pc:sldChg chg="modSp add mod">
        <pc:chgData name="Shotbolt, Grace" userId="3b772402-3fa2-4392-9224-65bdc4ac67da" providerId="ADAL" clId="{ADD458FF-1E52-40D5-BD56-2324453952C9}" dt="2020-05-14T10:55:47.969" v="3746" actId="2085"/>
        <pc:sldMkLst>
          <pc:docMk/>
          <pc:sldMk cId="323525326" sldId="292"/>
        </pc:sldMkLst>
        <pc:spChg chg="mod">
          <ac:chgData name="Shotbolt, Grace" userId="3b772402-3fa2-4392-9224-65bdc4ac67da" providerId="ADAL" clId="{ADD458FF-1E52-40D5-BD56-2324453952C9}" dt="2020-05-14T10:12:55.868" v="2184" actId="20577"/>
          <ac:spMkLst>
            <pc:docMk/>
            <pc:sldMk cId="323525326" sldId="292"/>
            <ac:spMk id="2" creationId="{20E4CAC0-0D56-BF42-891F-90D35A77C13E}"/>
          </ac:spMkLst>
        </pc:spChg>
        <pc:spChg chg="mod">
          <ac:chgData name="Shotbolt, Grace" userId="3b772402-3fa2-4392-9224-65bdc4ac67da" providerId="ADAL" clId="{ADD458FF-1E52-40D5-BD56-2324453952C9}" dt="2020-05-14T10:13:14.726" v="2235" actId="20577"/>
          <ac:spMkLst>
            <pc:docMk/>
            <pc:sldMk cId="323525326" sldId="292"/>
            <ac:spMk id="3" creationId="{F6D7BFF7-B27F-0F41-B656-01173319CE1D}"/>
          </ac:spMkLst>
        </pc:spChg>
        <pc:spChg chg="mod">
          <ac:chgData name="Shotbolt, Grace" userId="3b772402-3fa2-4392-9224-65bdc4ac67da" providerId="ADAL" clId="{ADD458FF-1E52-40D5-BD56-2324453952C9}" dt="2020-05-14T10:55:47.969" v="3746" actId="2085"/>
          <ac:spMkLst>
            <pc:docMk/>
            <pc:sldMk cId="323525326" sldId="292"/>
            <ac:spMk id="19" creationId="{2A16D07E-5DC9-4B5D-84C7-4B772B7E9938}"/>
          </ac:spMkLst>
        </pc:spChg>
      </pc:sldChg>
      <pc:sldChg chg="modSp add mod">
        <pc:chgData name="Shotbolt, Grace" userId="3b772402-3fa2-4392-9224-65bdc4ac67da" providerId="ADAL" clId="{ADD458FF-1E52-40D5-BD56-2324453952C9}" dt="2020-05-14T10:13:53.649" v="2370" actId="1076"/>
        <pc:sldMkLst>
          <pc:docMk/>
          <pc:sldMk cId="1889702985" sldId="293"/>
        </pc:sldMkLst>
        <pc:spChg chg="mod">
          <ac:chgData name="Shotbolt, Grace" userId="3b772402-3fa2-4392-9224-65bdc4ac67da" providerId="ADAL" clId="{ADD458FF-1E52-40D5-BD56-2324453952C9}" dt="2020-05-14T10:13:53.649" v="2370" actId="1076"/>
          <ac:spMkLst>
            <pc:docMk/>
            <pc:sldMk cId="1889702985" sldId="293"/>
            <ac:spMk id="3" creationId="{F6D7BFF7-B27F-0F41-B656-01173319CE1D}"/>
          </ac:spMkLst>
        </pc:spChg>
      </pc:sldChg>
      <pc:sldChg chg="addSp delSp modSp add mod">
        <pc:chgData name="Shotbolt, Grace" userId="3b772402-3fa2-4392-9224-65bdc4ac67da" providerId="ADAL" clId="{ADD458FF-1E52-40D5-BD56-2324453952C9}" dt="2020-05-14T10:57:48.563" v="3757" actId="2085"/>
        <pc:sldMkLst>
          <pc:docMk/>
          <pc:sldMk cId="1225499627" sldId="294"/>
        </pc:sldMkLst>
        <pc:spChg chg="mod">
          <ac:chgData name="Shotbolt, Grace" userId="3b772402-3fa2-4392-9224-65bdc4ac67da" providerId="ADAL" clId="{ADD458FF-1E52-40D5-BD56-2324453952C9}" dt="2020-05-14T10:14:47.513" v="2422" actId="14100"/>
          <ac:spMkLst>
            <pc:docMk/>
            <pc:sldMk cId="1225499627" sldId="294"/>
            <ac:spMk id="2" creationId="{32840A36-198A-DC44-A2CE-8D5F80199755}"/>
          </ac:spMkLst>
        </pc:spChg>
        <pc:spChg chg="mod">
          <ac:chgData name="Shotbolt, Grace" userId="3b772402-3fa2-4392-9224-65bdc4ac67da" providerId="ADAL" clId="{ADD458FF-1E52-40D5-BD56-2324453952C9}" dt="2020-05-14T10:15:25.707" v="2457" actId="12"/>
          <ac:spMkLst>
            <pc:docMk/>
            <pc:sldMk cId="1225499627" sldId="294"/>
            <ac:spMk id="3" creationId="{C561339E-F324-8345-88A8-D3DF52C8B247}"/>
          </ac:spMkLst>
        </pc:spChg>
        <pc:spChg chg="mod">
          <ac:chgData name="Shotbolt, Grace" userId="3b772402-3fa2-4392-9224-65bdc4ac67da" providerId="ADAL" clId="{ADD458FF-1E52-40D5-BD56-2324453952C9}" dt="2020-05-14T10:57:48.563" v="3757" actId="2085"/>
          <ac:spMkLst>
            <pc:docMk/>
            <pc:sldMk cId="1225499627" sldId="294"/>
            <ac:spMk id="9" creationId="{8B21CC7E-2999-4F18-8987-C2A888225CD3}"/>
          </ac:spMkLst>
        </pc:spChg>
        <pc:spChg chg="del">
          <ac:chgData name="Shotbolt, Grace" userId="3b772402-3fa2-4392-9224-65bdc4ac67da" providerId="ADAL" clId="{ADD458FF-1E52-40D5-BD56-2324453952C9}" dt="2020-05-14T10:15:57.084" v="2463" actId="478"/>
          <ac:spMkLst>
            <pc:docMk/>
            <pc:sldMk cId="1225499627" sldId="294"/>
            <ac:spMk id="14" creationId="{0931C92C-AD03-4B09-A3E6-06FACF7155D5}"/>
          </ac:spMkLst>
        </pc:spChg>
        <pc:spChg chg="del">
          <ac:chgData name="Shotbolt, Grace" userId="3b772402-3fa2-4392-9224-65bdc4ac67da" providerId="ADAL" clId="{ADD458FF-1E52-40D5-BD56-2324453952C9}" dt="2020-05-14T10:16:03.235" v="2465" actId="478"/>
          <ac:spMkLst>
            <pc:docMk/>
            <pc:sldMk cId="1225499627" sldId="294"/>
            <ac:spMk id="15" creationId="{4B09EA66-6034-4B60-BF98-E250F8CC4814}"/>
          </ac:spMkLst>
        </pc:spChg>
        <pc:picChg chg="add del mod">
          <ac:chgData name="Shotbolt, Grace" userId="3b772402-3fa2-4392-9224-65bdc4ac67da" providerId="ADAL" clId="{ADD458FF-1E52-40D5-BD56-2324453952C9}" dt="2020-05-14T10:15:59.846" v="2464" actId="478"/>
          <ac:picMkLst>
            <pc:docMk/>
            <pc:sldMk cId="1225499627" sldId="294"/>
            <ac:picMk id="5" creationId="{4286CE3F-FDF4-4A65-8D3B-E6F68B0358B4}"/>
          </ac:picMkLst>
        </pc:picChg>
        <pc:picChg chg="add mod">
          <ac:chgData name="Shotbolt, Grace" userId="3b772402-3fa2-4392-9224-65bdc4ac67da" providerId="ADAL" clId="{ADD458FF-1E52-40D5-BD56-2324453952C9}" dt="2020-05-14T10:16:13.728" v="2470" actId="1076"/>
          <ac:picMkLst>
            <pc:docMk/>
            <pc:sldMk cId="1225499627" sldId="294"/>
            <ac:picMk id="17" creationId="{5D747C69-F8B2-4555-9560-8BBCEC0B5CE6}"/>
          </ac:picMkLst>
        </pc:picChg>
      </pc:sldChg>
      <pc:sldChg chg="addSp delSp modSp add mod">
        <pc:chgData name="Shotbolt, Grace" userId="3b772402-3fa2-4392-9224-65bdc4ac67da" providerId="ADAL" clId="{ADD458FF-1E52-40D5-BD56-2324453952C9}" dt="2020-05-14T10:21:58.283" v="2745" actId="27614"/>
        <pc:sldMkLst>
          <pc:docMk/>
          <pc:sldMk cId="1499925628" sldId="295"/>
        </pc:sldMkLst>
        <pc:spChg chg="mod">
          <ac:chgData name="Shotbolt, Grace" userId="3b772402-3fa2-4392-9224-65bdc4ac67da" providerId="ADAL" clId="{ADD458FF-1E52-40D5-BD56-2324453952C9}" dt="2020-05-14T10:20:14.770" v="2699" actId="20577"/>
          <ac:spMkLst>
            <pc:docMk/>
            <pc:sldMk cId="1499925628" sldId="295"/>
            <ac:spMk id="25" creationId="{A6EC800F-616B-4D76-BABB-99812A45B6AF}"/>
          </ac:spMkLst>
        </pc:spChg>
        <pc:picChg chg="del">
          <ac:chgData name="Shotbolt, Grace" userId="3b772402-3fa2-4392-9224-65bdc4ac67da" providerId="ADAL" clId="{ADD458FF-1E52-40D5-BD56-2324453952C9}" dt="2020-05-14T10:20:24.696" v="2705" actId="478"/>
          <ac:picMkLst>
            <pc:docMk/>
            <pc:sldMk cId="1499925628" sldId="295"/>
            <ac:picMk id="3" creationId="{52460FB3-FB49-42D8-877C-592EFC2AB47B}"/>
          </ac:picMkLst>
        </pc:picChg>
        <pc:picChg chg="add mod">
          <ac:chgData name="Shotbolt, Grace" userId="3b772402-3fa2-4392-9224-65bdc4ac67da" providerId="ADAL" clId="{ADD458FF-1E52-40D5-BD56-2324453952C9}" dt="2020-05-14T10:21:37.920" v="2735" actId="1076"/>
          <ac:picMkLst>
            <pc:docMk/>
            <pc:sldMk cId="1499925628" sldId="295"/>
            <ac:picMk id="4" creationId="{CF96797D-8ECF-40D6-8493-16A06C2CC376}"/>
          </ac:picMkLst>
        </pc:picChg>
        <pc:picChg chg="del">
          <ac:chgData name="Shotbolt, Grace" userId="3b772402-3fa2-4392-9224-65bdc4ac67da" providerId="ADAL" clId="{ADD458FF-1E52-40D5-BD56-2324453952C9}" dt="2020-05-14T10:20:25.131" v="2706" actId="478"/>
          <ac:picMkLst>
            <pc:docMk/>
            <pc:sldMk cId="1499925628" sldId="295"/>
            <ac:picMk id="6" creationId="{D94D45EF-EBA9-42DF-B9A0-A9CCCC524CAD}"/>
          </ac:picMkLst>
        </pc:picChg>
        <pc:picChg chg="add mod">
          <ac:chgData name="Shotbolt, Grace" userId="3b772402-3fa2-4392-9224-65bdc4ac67da" providerId="ADAL" clId="{ADD458FF-1E52-40D5-BD56-2324453952C9}" dt="2020-05-14T10:21:47.950" v="2740" actId="962"/>
          <ac:picMkLst>
            <pc:docMk/>
            <pc:sldMk cId="1499925628" sldId="295"/>
            <ac:picMk id="7" creationId="{A3A0F533-21CB-4D5A-A56B-572AA943C854}"/>
          </ac:picMkLst>
        </pc:picChg>
        <pc:picChg chg="del mod">
          <ac:chgData name="Shotbolt, Grace" userId="3b772402-3fa2-4392-9224-65bdc4ac67da" providerId="ADAL" clId="{ADD458FF-1E52-40D5-BD56-2324453952C9}" dt="2020-05-14T10:20:22.982" v="2701" actId="478"/>
          <ac:picMkLst>
            <pc:docMk/>
            <pc:sldMk cId="1499925628" sldId="295"/>
            <ac:picMk id="8" creationId="{F74619FF-D20B-4289-BE58-4A50B1DE98C3}"/>
          </ac:picMkLst>
        </pc:picChg>
        <pc:picChg chg="mod">
          <ac:chgData name="Shotbolt, Grace" userId="3b772402-3fa2-4392-9224-65bdc4ac67da" providerId="ADAL" clId="{ADD458FF-1E52-40D5-BD56-2324453952C9}" dt="2020-05-14T10:21:08.161" v="2727" actId="1076"/>
          <ac:picMkLst>
            <pc:docMk/>
            <pc:sldMk cId="1499925628" sldId="295"/>
            <ac:picMk id="10" creationId="{5F08593E-E090-47EC-9E60-0259DD7DE00A}"/>
          </ac:picMkLst>
        </pc:picChg>
        <pc:picChg chg="add mod">
          <ac:chgData name="Shotbolt, Grace" userId="3b772402-3fa2-4392-9224-65bdc4ac67da" providerId="ADAL" clId="{ADD458FF-1E52-40D5-BD56-2324453952C9}" dt="2020-05-14T10:21:58.283" v="2745" actId="27614"/>
          <ac:picMkLst>
            <pc:docMk/>
            <pc:sldMk cId="1499925628" sldId="295"/>
            <ac:picMk id="11" creationId="{F7754C3E-C7E6-42AD-94D6-33823DD3E19C}"/>
          </ac:picMkLst>
        </pc:picChg>
        <pc:picChg chg="mod">
          <ac:chgData name="Shotbolt, Grace" userId="3b772402-3fa2-4392-9224-65bdc4ac67da" providerId="ADAL" clId="{ADD458FF-1E52-40D5-BD56-2324453952C9}" dt="2020-05-14T10:21:06.041" v="2726" actId="1076"/>
          <ac:picMkLst>
            <pc:docMk/>
            <pc:sldMk cId="1499925628" sldId="295"/>
            <ac:picMk id="12" creationId="{5A2629A7-8D7B-46F2-AC37-3C191F9B164B}"/>
          </ac:picMkLst>
        </pc:picChg>
        <pc:picChg chg="mod">
          <ac:chgData name="Shotbolt, Grace" userId="3b772402-3fa2-4392-9224-65bdc4ac67da" providerId="ADAL" clId="{ADD458FF-1E52-40D5-BD56-2324453952C9}" dt="2020-05-14T10:21:12.473" v="2730" actId="1076"/>
          <ac:picMkLst>
            <pc:docMk/>
            <pc:sldMk cId="1499925628" sldId="295"/>
            <ac:picMk id="14" creationId="{69EBD30B-A025-4BAC-891B-3DBA9CF41801}"/>
          </ac:picMkLst>
        </pc:picChg>
        <pc:picChg chg="del">
          <ac:chgData name="Shotbolt, Grace" userId="3b772402-3fa2-4392-9224-65bdc4ac67da" providerId="ADAL" clId="{ADD458FF-1E52-40D5-BD56-2324453952C9}" dt="2020-05-14T10:20:23.423" v="2702" actId="478"/>
          <ac:picMkLst>
            <pc:docMk/>
            <pc:sldMk cId="1499925628" sldId="295"/>
            <ac:picMk id="35" creationId="{14E48DAD-7AA1-4971-B1F8-2EF210B0027E}"/>
          </ac:picMkLst>
        </pc:picChg>
        <pc:picChg chg="del">
          <ac:chgData name="Shotbolt, Grace" userId="3b772402-3fa2-4392-9224-65bdc4ac67da" providerId="ADAL" clId="{ADD458FF-1E52-40D5-BD56-2324453952C9}" dt="2020-05-14T10:20:23.834" v="2703" actId="478"/>
          <ac:picMkLst>
            <pc:docMk/>
            <pc:sldMk cId="1499925628" sldId="295"/>
            <ac:picMk id="37" creationId="{3516451A-A4F4-4A22-8EF3-AEE483E47E7D}"/>
          </ac:picMkLst>
        </pc:picChg>
        <pc:picChg chg="del">
          <ac:chgData name="Shotbolt, Grace" userId="3b772402-3fa2-4392-9224-65bdc4ac67da" providerId="ADAL" clId="{ADD458FF-1E52-40D5-BD56-2324453952C9}" dt="2020-05-14T10:20:24.324" v="2704" actId="478"/>
          <ac:picMkLst>
            <pc:docMk/>
            <pc:sldMk cId="1499925628" sldId="295"/>
            <ac:picMk id="39" creationId="{7C22F68A-868E-498A-8FE9-3E02DC899E21}"/>
          </ac:picMkLst>
        </pc:picChg>
      </pc:sldChg>
      <pc:sldChg chg="addSp delSp modSp add mod">
        <pc:chgData name="Shotbolt, Grace" userId="3b772402-3fa2-4392-9224-65bdc4ac67da" providerId="ADAL" clId="{ADD458FF-1E52-40D5-BD56-2324453952C9}" dt="2020-05-14T10:57:21.404" v="3753" actId="207"/>
        <pc:sldMkLst>
          <pc:docMk/>
          <pc:sldMk cId="1862546012" sldId="296"/>
        </pc:sldMkLst>
        <pc:spChg chg="mod">
          <ac:chgData name="Shotbolt, Grace" userId="3b772402-3fa2-4392-9224-65bdc4ac67da" providerId="ADAL" clId="{ADD458FF-1E52-40D5-BD56-2324453952C9}" dt="2020-05-14T10:35:54.441" v="2757" actId="20577"/>
          <ac:spMkLst>
            <pc:docMk/>
            <pc:sldMk cId="1862546012" sldId="296"/>
            <ac:spMk id="2" creationId="{20E4CAC0-0D56-BF42-891F-90D35A77C13E}"/>
          </ac:spMkLst>
        </pc:spChg>
        <pc:spChg chg="del">
          <ac:chgData name="Shotbolt, Grace" userId="3b772402-3fa2-4392-9224-65bdc4ac67da" providerId="ADAL" clId="{ADD458FF-1E52-40D5-BD56-2324453952C9}" dt="2020-05-14T10:36:02.035" v="2761" actId="478"/>
          <ac:spMkLst>
            <pc:docMk/>
            <pc:sldMk cId="1862546012" sldId="296"/>
            <ac:spMk id="3" creationId="{F6D7BFF7-B27F-0F41-B656-01173319CE1D}"/>
          </ac:spMkLst>
        </pc:spChg>
        <pc:spChg chg="add del mod">
          <ac:chgData name="Shotbolt, Grace" userId="3b772402-3fa2-4392-9224-65bdc4ac67da" providerId="ADAL" clId="{ADD458FF-1E52-40D5-BD56-2324453952C9}" dt="2020-05-14T10:36:04.283" v="2762" actId="478"/>
          <ac:spMkLst>
            <pc:docMk/>
            <pc:sldMk cId="1862546012" sldId="296"/>
            <ac:spMk id="5" creationId="{50A2E58B-7B0C-4C4D-A4BE-C21EF0E6E63B}"/>
          </ac:spMkLst>
        </pc:spChg>
        <pc:spChg chg="add mod">
          <ac:chgData name="Shotbolt, Grace" userId="3b772402-3fa2-4392-9224-65bdc4ac67da" providerId="ADAL" clId="{ADD458FF-1E52-40D5-BD56-2324453952C9}" dt="2020-05-14T10:39:19.365" v="3073" actId="14100"/>
          <ac:spMkLst>
            <pc:docMk/>
            <pc:sldMk cId="1862546012" sldId="296"/>
            <ac:spMk id="6" creationId="{F44CB827-D477-439C-B330-D577B6E40F90}"/>
          </ac:spMkLst>
        </pc:spChg>
        <pc:spChg chg="del mod">
          <ac:chgData name="Shotbolt, Grace" userId="3b772402-3fa2-4392-9224-65bdc4ac67da" providerId="ADAL" clId="{ADD458FF-1E52-40D5-BD56-2324453952C9}" dt="2020-05-14T10:36:00.446" v="2760" actId="478"/>
          <ac:spMkLst>
            <pc:docMk/>
            <pc:sldMk cId="1862546012" sldId="296"/>
            <ac:spMk id="13" creationId="{AE19E06F-2EAF-4125-B712-5B42F7F9349C}"/>
          </ac:spMkLst>
        </pc:spChg>
        <pc:spChg chg="mod">
          <ac:chgData name="Shotbolt, Grace" userId="3b772402-3fa2-4392-9224-65bdc4ac67da" providerId="ADAL" clId="{ADD458FF-1E52-40D5-BD56-2324453952C9}" dt="2020-05-14T10:56:06.454" v="3749" actId="2085"/>
          <ac:spMkLst>
            <pc:docMk/>
            <pc:sldMk cId="1862546012" sldId="296"/>
            <ac:spMk id="19" creationId="{2A16D07E-5DC9-4B5D-84C7-4B772B7E9938}"/>
          </ac:spMkLst>
        </pc:spChg>
        <pc:spChg chg="del">
          <ac:chgData name="Shotbolt, Grace" userId="3b772402-3fa2-4392-9224-65bdc4ac67da" providerId="ADAL" clId="{ADD458FF-1E52-40D5-BD56-2324453952C9}" dt="2020-05-14T10:35:59.098" v="2758" actId="478"/>
          <ac:spMkLst>
            <pc:docMk/>
            <pc:sldMk cId="1862546012" sldId="296"/>
            <ac:spMk id="24" creationId="{4F0C3861-E79B-44E0-8A57-0DD5207E76E6}"/>
          </ac:spMkLst>
        </pc:spChg>
        <pc:spChg chg="add mod">
          <ac:chgData name="Shotbolt, Grace" userId="3b772402-3fa2-4392-9224-65bdc4ac67da" providerId="ADAL" clId="{ADD458FF-1E52-40D5-BD56-2324453952C9}" dt="2020-05-14T10:57:08.580" v="3751" actId="2085"/>
          <ac:spMkLst>
            <pc:docMk/>
            <pc:sldMk cId="1862546012" sldId="296"/>
            <ac:spMk id="25" creationId="{808EA6FC-A2F7-4F9C-BB8F-0B62A88B0217}"/>
          </ac:spMkLst>
        </pc:spChg>
        <pc:spChg chg="add mod">
          <ac:chgData name="Shotbolt, Grace" userId="3b772402-3fa2-4392-9224-65bdc4ac67da" providerId="ADAL" clId="{ADD458FF-1E52-40D5-BD56-2324453952C9}" dt="2020-05-14T10:57:17.059" v="3752" actId="207"/>
          <ac:spMkLst>
            <pc:docMk/>
            <pc:sldMk cId="1862546012" sldId="296"/>
            <ac:spMk id="26" creationId="{AD36231E-8829-4C80-BE63-31BF78CA43F3}"/>
          </ac:spMkLst>
        </pc:spChg>
        <pc:spChg chg="add mod">
          <ac:chgData name="Shotbolt, Grace" userId="3b772402-3fa2-4392-9224-65bdc4ac67da" providerId="ADAL" clId="{ADD458FF-1E52-40D5-BD56-2324453952C9}" dt="2020-05-14T10:57:21.404" v="3753" actId="207"/>
          <ac:spMkLst>
            <pc:docMk/>
            <pc:sldMk cId="1862546012" sldId="296"/>
            <ac:spMk id="27" creationId="{EFD4C730-CED0-41C7-B340-A6C619753500}"/>
          </ac:spMkLst>
        </pc:spChg>
      </pc:sldChg>
      <pc:sldChg chg="addSp delSp modSp add mod">
        <pc:chgData name="Shotbolt, Grace" userId="3b772402-3fa2-4392-9224-65bdc4ac67da" providerId="ADAL" clId="{ADD458FF-1E52-40D5-BD56-2324453952C9}" dt="2020-05-14T10:45:31.509" v="3403" actId="1076"/>
        <pc:sldMkLst>
          <pc:docMk/>
          <pc:sldMk cId="2079240182" sldId="297"/>
        </pc:sldMkLst>
        <pc:spChg chg="mod ord">
          <ac:chgData name="Shotbolt, Grace" userId="3b772402-3fa2-4392-9224-65bdc4ac67da" providerId="ADAL" clId="{ADD458FF-1E52-40D5-BD56-2324453952C9}" dt="2020-05-14T10:43:30.909" v="3282" actId="1076"/>
          <ac:spMkLst>
            <pc:docMk/>
            <pc:sldMk cId="2079240182" sldId="297"/>
            <ac:spMk id="3" creationId="{AC57AE66-4191-B542-8C28-4EDC0D419FFB}"/>
          </ac:spMkLst>
        </pc:spChg>
        <pc:spChg chg="mod ord topLvl">
          <ac:chgData name="Shotbolt, Grace" userId="3b772402-3fa2-4392-9224-65bdc4ac67da" providerId="ADAL" clId="{ADD458FF-1E52-40D5-BD56-2324453952C9}" dt="2020-05-14T10:42:52.409" v="3246" actId="166"/>
          <ac:spMkLst>
            <pc:docMk/>
            <pc:sldMk cId="2079240182" sldId="297"/>
            <ac:spMk id="4" creationId="{9DED77EF-91CA-41B0-B2A2-0C1625E3D0BD}"/>
          </ac:spMkLst>
        </pc:spChg>
        <pc:spChg chg="del">
          <ac:chgData name="Shotbolt, Grace" userId="3b772402-3fa2-4392-9224-65bdc4ac67da" providerId="ADAL" clId="{ADD458FF-1E52-40D5-BD56-2324453952C9}" dt="2020-05-14T10:42:31.212" v="3240" actId="478"/>
          <ac:spMkLst>
            <pc:docMk/>
            <pc:sldMk cId="2079240182" sldId="297"/>
            <ac:spMk id="9" creationId="{98924E5A-9902-4E6F-92D8-0295F2F1F50A}"/>
          </ac:spMkLst>
        </pc:spChg>
        <pc:spChg chg="del topLvl">
          <ac:chgData name="Shotbolt, Grace" userId="3b772402-3fa2-4392-9224-65bdc4ac67da" providerId="ADAL" clId="{ADD458FF-1E52-40D5-BD56-2324453952C9}" dt="2020-05-14T10:42:33.305" v="3241" actId="478"/>
          <ac:spMkLst>
            <pc:docMk/>
            <pc:sldMk cId="2079240182" sldId="297"/>
            <ac:spMk id="10" creationId="{E6DF9F23-6A5C-40BD-A60D-4D9630C57FBA}"/>
          </ac:spMkLst>
        </pc:spChg>
        <pc:spChg chg="del">
          <ac:chgData name="Shotbolt, Grace" userId="3b772402-3fa2-4392-9224-65bdc4ac67da" providerId="ADAL" clId="{ADD458FF-1E52-40D5-BD56-2324453952C9}" dt="2020-05-14T10:42:28.433" v="3239" actId="478"/>
          <ac:spMkLst>
            <pc:docMk/>
            <pc:sldMk cId="2079240182" sldId="297"/>
            <ac:spMk id="11" creationId="{5069E468-DC3C-419F-BA49-E26D3E9C045A}"/>
          </ac:spMkLst>
        </pc:spChg>
        <pc:spChg chg="del">
          <ac:chgData name="Shotbolt, Grace" userId="3b772402-3fa2-4392-9224-65bdc4ac67da" providerId="ADAL" clId="{ADD458FF-1E52-40D5-BD56-2324453952C9}" dt="2020-05-14T10:42:10.269" v="3236" actId="478"/>
          <ac:spMkLst>
            <pc:docMk/>
            <pc:sldMk cId="2079240182" sldId="297"/>
            <ac:spMk id="15" creationId="{CAEC81CE-D15B-45BC-90A5-04CF561FD74B}"/>
          </ac:spMkLst>
        </pc:spChg>
        <pc:spChg chg="add mod">
          <ac:chgData name="Shotbolt, Grace" userId="3b772402-3fa2-4392-9224-65bdc4ac67da" providerId="ADAL" clId="{ADD458FF-1E52-40D5-BD56-2324453952C9}" dt="2020-05-14T10:45:31.509" v="3403" actId="1076"/>
          <ac:spMkLst>
            <pc:docMk/>
            <pc:sldMk cId="2079240182" sldId="297"/>
            <ac:spMk id="17" creationId="{10926A3E-2BC2-40D1-9526-FB9A7F5CAD02}"/>
          </ac:spMkLst>
        </pc:spChg>
        <pc:grpChg chg="del">
          <ac:chgData name="Shotbolt, Grace" userId="3b772402-3fa2-4392-9224-65bdc4ac67da" providerId="ADAL" clId="{ADD458FF-1E52-40D5-BD56-2324453952C9}" dt="2020-05-14T10:42:31.212" v="3240" actId="478"/>
          <ac:grpSpMkLst>
            <pc:docMk/>
            <pc:sldMk cId="2079240182" sldId="297"/>
            <ac:grpSpMk id="8" creationId="{5CAB29E9-D8AA-4D93-ABEA-FA28F1343F8F}"/>
          </ac:grpSpMkLst>
        </pc:grpChg>
        <pc:grpChg chg="del mod topLvl">
          <ac:chgData name="Shotbolt, Grace" userId="3b772402-3fa2-4392-9224-65bdc4ac67da" providerId="ADAL" clId="{ADD458FF-1E52-40D5-BD56-2324453952C9}" dt="2020-05-14T10:42:33.305" v="3241" actId="478"/>
          <ac:grpSpMkLst>
            <pc:docMk/>
            <pc:sldMk cId="2079240182" sldId="297"/>
            <ac:grpSpMk id="13" creationId="{5EF2E30A-FE20-43F6-8FCC-17ECDF944A0F}"/>
          </ac:grpSpMkLst>
        </pc:grpChg>
        <pc:grpChg chg="del">
          <ac:chgData name="Shotbolt, Grace" userId="3b772402-3fa2-4392-9224-65bdc4ac67da" providerId="ADAL" clId="{ADD458FF-1E52-40D5-BD56-2324453952C9}" dt="2020-05-14T10:42:19.922" v="3238" actId="165"/>
          <ac:grpSpMkLst>
            <pc:docMk/>
            <pc:sldMk cId="2079240182" sldId="297"/>
            <ac:grpSpMk id="14" creationId="{349E2B68-29A6-43F7-832A-9F1F965FE449}"/>
          </ac:grpSpMkLst>
        </pc:grpChg>
        <pc:picChg chg="mod ord topLvl">
          <ac:chgData name="Shotbolt, Grace" userId="3b772402-3fa2-4392-9224-65bdc4ac67da" providerId="ADAL" clId="{ADD458FF-1E52-40D5-BD56-2324453952C9}" dt="2020-05-14T10:43:37.085" v="3283" actId="166"/>
          <ac:picMkLst>
            <pc:docMk/>
            <pc:sldMk cId="2079240182" sldId="297"/>
            <ac:picMk id="5" creationId="{21CE6DFD-8D7A-4057-AF45-0F3F74794BF3}"/>
          </ac:picMkLst>
        </pc:picChg>
        <pc:picChg chg="del">
          <ac:chgData name="Shotbolt, Grace" userId="3b772402-3fa2-4392-9224-65bdc4ac67da" providerId="ADAL" clId="{ADD458FF-1E52-40D5-BD56-2324453952C9}" dt="2020-05-14T10:42:12.148" v="3237" actId="478"/>
          <ac:picMkLst>
            <pc:docMk/>
            <pc:sldMk cId="2079240182" sldId="297"/>
            <ac:picMk id="6" creationId="{C00D47A4-DCAF-45D6-97EB-7EF02DC5E2F4}"/>
          </ac:picMkLst>
        </pc:picChg>
        <pc:picChg chg="add mod">
          <ac:chgData name="Shotbolt, Grace" userId="3b772402-3fa2-4392-9224-65bdc4ac67da" providerId="ADAL" clId="{ADD458FF-1E52-40D5-BD56-2324453952C9}" dt="2020-05-14T10:44:29.133" v="3293" actId="1076"/>
          <ac:picMkLst>
            <pc:docMk/>
            <pc:sldMk cId="2079240182" sldId="297"/>
            <ac:picMk id="16" creationId="{C6AE36A5-3F17-47A1-84B5-ADAC714804DC}"/>
          </ac:picMkLst>
        </pc:picChg>
      </pc:sldChg>
      <pc:sldChg chg="addSp delSp modSp add mod">
        <pc:chgData name="Shotbolt, Grace" userId="3b772402-3fa2-4392-9224-65bdc4ac67da" providerId="ADAL" clId="{ADD458FF-1E52-40D5-BD56-2324453952C9}" dt="2020-05-14T10:58:18.909" v="3763" actId="2085"/>
        <pc:sldMkLst>
          <pc:docMk/>
          <pc:sldMk cId="2584279315" sldId="298"/>
        </pc:sldMkLst>
        <pc:spChg chg="mod">
          <ac:chgData name="Shotbolt, Grace" userId="3b772402-3fa2-4392-9224-65bdc4ac67da" providerId="ADAL" clId="{ADD458FF-1E52-40D5-BD56-2324453952C9}" dt="2020-05-14T10:48:12.549" v="3459" actId="14100"/>
          <ac:spMkLst>
            <pc:docMk/>
            <pc:sldMk cId="2584279315" sldId="298"/>
            <ac:spMk id="19" creationId="{1460AFF3-894F-498A-9F79-A748DB78F7ED}"/>
          </ac:spMkLst>
        </pc:spChg>
        <pc:spChg chg="mod">
          <ac:chgData name="Shotbolt, Grace" userId="3b772402-3fa2-4392-9224-65bdc4ac67da" providerId="ADAL" clId="{ADD458FF-1E52-40D5-BD56-2324453952C9}" dt="2020-05-14T10:46:49.940" v="3445" actId="1076"/>
          <ac:spMkLst>
            <pc:docMk/>
            <pc:sldMk cId="2584279315" sldId="298"/>
            <ac:spMk id="20" creationId="{86ED30EB-E597-4F93-A3ED-EEEB38BC2CD7}"/>
          </ac:spMkLst>
        </pc:spChg>
        <pc:spChg chg="mod">
          <ac:chgData name="Shotbolt, Grace" userId="3b772402-3fa2-4392-9224-65bdc4ac67da" providerId="ADAL" clId="{ADD458FF-1E52-40D5-BD56-2324453952C9}" dt="2020-05-14T10:46:04.290" v="3433" actId="207"/>
          <ac:spMkLst>
            <pc:docMk/>
            <pc:sldMk cId="2584279315" sldId="298"/>
            <ac:spMk id="25" creationId="{A6EC800F-616B-4D76-BABB-99812A45B6AF}"/>
          </ac:spMkLst>
        </pc:spChg>
        <pc:spChg chg="mod">
          <ac:chgData name="Shotbolt, Grace" userId="3b772402-3fa2-4392-9224-65bdc4ac67da" providerId="ADAL" clId="{ADD458FF-1E52-40D5-BD56-2324453952C9}" dt="2020-05-14T10:58:18.909" v="3763" actId="2085"/>
          <ac:spMkLst>
            <pc:docMk/>
            <pc:sldMk cId="2584279315" sldId="298"/>
            <ac:spMk id="29" creationId="{C4226EA9-E501-4427-8A65-8A975819EE05}"/>
          </ac:spMkLst>
        </pc:spChg>
        <pc:spChg chg="add mod">
          <ac:chgData name="Shotbolt, Grace" userId="3b772402-3fa2-4392-9224-65bdc4ac67da" providerId="ADAL" clId="{ADD458FF-1E52-40D5-BD56-2324453952C9}" dt="2020-05-14T10:48:59.125" v="3526" actId="20577"/>
          <ac:spMkLst>
            <pc:docMk/>
            <pc:sldMk cId="2584279315" sldId="298"/>
            <ac:spMk id="38" creationId="{10DCF846-5CBC-4E5E-A8FF-8AFF60AF2472}"/>
          </ac:spMkLst>
        </pc:spChg>
        <pc:grpChg chg="add mod">
          <ac:chgData name="Shotbolt, Grace" userId="3b772402-3fa2-4392-9224-65bdc4ac67da" providerId="ADAL" clId="{ADD458FF-1E52-40D5-BD56-2324453952C9}" dt="2020-05-14T10:48:16.989" v="3460" actId="1076"/>
          <ac:grpSpMkLst>
            <pc:docMk/>
            <pc:sldMk cId="2584279315" sldId="298"/>
            <ac:grpSpMk id="17" creationId="{A6CBE986-E879-4056-BFC3-7A03FFF584F3}"/>
          </ac:grpSpMkLst>
        </pc:grpChg>
        <pc:grpChg chg="add del mod">
          <ac:chgData name="Shotbolt, Grace" userId="3b772402-3fa2-4392-9224-65bdc4ac67da" providerId="ADAL" clId="{ADD458FF-1E52-40D5-BD56-2324453952C9}" dt="2020-05-14T10:48:08.694" v="3458" actId="478"/>
          <ac:grpSpMkLst>
            <pc:docMk/>
            <pc:sldMk cId="2584279315" sldId="298"/>
            <ac:grpSpMk id="21" creationId="{30DE6108-C4C6-40ED-BB04-FD18C3D543EB}"/>
          </ac:grpSpMkLst>
        </pc:grpChg>
        <pc:grpChg chg="add del mod">
          <ac:chgData name="Shotbolt, Grace" userId="3b772402-3fa2-4392-9224-65bdc4ac67da" providerId="ADAL" clId="{ADD458FF-1E52-40D5-BD56-2324453952C9}" dt="2020-05-14T10:48:07.521" v="3457" actId="478"/>
          <ac:grpSpMkLst>
            <pc:docMk/>
            <pc:sldMk cId="2584279315" sldId="298"/>
            <ac:grpSpMk id="34" creationId="{30B90650-25AB-4E22-88AB-22CAB7872002}"/>
          </ac:grpSpMkLst>
        </pc:grpChg>
        <pc:grpChg chg="add mod">
          <ac:chgData name="Shotbolt, Grace" userId="3b772402-3fa2-4392-9224-65bdc4ac67da" providerId="ADAL" clId="{ADD458FF-1E52-40D5-BD56-2324453952C9}" dt="2020-05-14T10:48:37.517" v="3465" actId="1076"/>
          <ac:grpSpMkLst>
            <pc:docMk/>
            <pc:sldMk cId="2584279315" sldId="298"/>
            <ac:grpSpMk id="39" creationId="{2249D85F-2373-4D09-9B7D-C08357C3CB23}"/>
          </ac:grpSpMkLst>
        </pc:grpChg>
        <pc:grpChg chg="add mod">
          <ac:chgData name="Shotbolt, Grace" userId="3b772402-3fa2-4392-9224-65bdc4ac67da" providerId="ADAL" clId="{ADD458FF-1E52-40D5-BD56-2324453952C9}" dt="2020-05-14T10:48:44.644" v="3466" actId="1076"/>
          <ac:grpSpMkLst>
            <pc:docMk/>
            <pc:sldMk cId="2584279315" sldId="298"/>
            <ac:grpSpMk id="43" creationId="{E7B529DC-9CCD-4925-B130-1305B5E6FA52}"/>
          </ac:grpSpMkLst>
        </pc:grpChg>
        <pc:picChg chg="del">
          <ac:chgData name="Shotbolt, Grace" userId="3b772402-3fa2-4392-9224-65bdc4ac67da" providerId="ADAL" clId="{ADD458FF-1E52-40D5-BD56-2324453952C9}" dt="2020-05-14T10:46:10.089" v="3439" actId="478"/>
          <ac:picMkLst>
            <pc:docMk/>
            <pc:sldMk cId="2584279315" sldId="298"/>
            <ac:picMk id="4" creationId="{CF96797D-8ECF-40D6-8493-16A06C2CC376}"/>
          </ac:picMkLst>
        </pc:picChg>
        <pc:picChg chg="del">
          <ac:chgData name="Shotbolt, Grace" userId="3b772402-3fa2-4392-9224-65bdc4ac67da" providerId="ADAL" clId="{ADD458FF-1E52-40D5-BD56-2324453952C9}" dt="2020-05-14T10:46:09.473" v="3437" actId="478"/>
          <ac:picMkLst>
            <pc:docMk/>
            <pc:sldMk cId="2584279315" sldId="298"/>
            <ac:picMk id="7" creationId="{A3A0F533-21CB-4D5A-A56B-572AA943C854}"/>
          </ac:picMkLst>
        </pc:picChg>
        <pc:picChg chg="del">
          <ac:chgData name="Shotbolt, Grace" userId="3b772402-3fa2-4392-9224-65bdc4ac67da" providerId="ADAL" clId="{ADD458FF-1E52-40D5-BD56-2324453952C9}" dt="2020-05-14T10:46:08.215" v="3434" actId="478"/>
          <ac:picMkLst>
            <pc:docMk/>
            <pc:sldMk cId="2584279315" sldId="298"/>
            <ac:picMk id="10" creationId="{5F08593E-E090-47EC-9E60-0259DD7DE00A}"/>
          </ac:picMkLst>
        </pc:picChg>
        <pc:picChg chg="del">
          <ac:chgData name="Shotbolt, Grace" userId="3b772402-3fa2-4392-9224-65bdc4ac67da" providerId="ADAL" clId="{ADD458FF-1E52-40D5-BD56-2324453952C9}" dt="2020-05-14T10:46:09.804" v="3438" actId="478"/>
          <ac:picMkLst>
            <pc:docMk/>
            <pc:sldMk cId="2584279315" sldId="298"/>
            <ac:picMk id="11" creationId="{F7754C3E-C7E6-42AD-94D6-33823DD3E19C}"/>
          </ac:picMkLst>
        </pc:picChg>
        <pc:picChg chg="del">
          <ac:chgData name="Shotbolt, Grace" userId="3b772402-3fa2-4392-9224-65bdc4ac67da" providerId="ADAL" clId="{ADD458FF-1E52-40D5-BD56-2324453952C9}" dt="2020-05-14T10:46:08.559" v="3435" actId="478"/>
          <ac:picMkLst>
            <pc:docMk/>
            <pc:sldMk cId="2584279315" sldId="298"/>
            <ac:picMk id="12" creationId="{5A2629A7-8D7B-46F2-AC37-3C191F9B164B}"/>
          </ac:picMkLst>
        </pc:picChg>
        <pc:picChg chg="del">
          <ac:chgData name="Shotbolt, Grace" userId="3b772402-3fa2-4392-9224-65bdc4ac67da" providerId="ADAL" clId="{ADD458FF-1E52-40D5-BD56-2324453952C9}" dt="2020-05-14T10:46:08.940" v="3436" actId="478"/>
          <ac:picMkLst>
            <pc:docMk/>
            <pc:sldMk cId="2584279315" sldId="298"/>
            <ac:picMk id="14" creationId="{69EBD30B-A025-4BAC-891B-3DBA9CF41801}"/>
          </ac:picMkLst>
        </pc:picChg>
      </pc:sldChg>
      <pc:sldChg chg="addSp delSp modSp add mod ord">
        <pc:chgData name="Shotbolt, Grace" userId="3b772402-3fa2-4392-9224-65bdc4ac67da" providerId="ADAL" clId="{ADD458FF-1E52-40D5-BD56-2324453952C9}" dt="2020-05-18T14:49:28.150" v="3844" actId="207"/>
        <pc:sldMkLst>
          <pc:docMk/>
          <pc:sldMk cId="777269793" sldId="299"/>
        </pc:sldMkLst>
        <pc:spChg chg="mod">
          <ac:chgData name="Shotbolt, Grace" userId="3b772402-3fa2-4392-9224-65bdc4ac67da" providerId="ADAL" clId="{ADD458FF-1E52-40D5-BD56-2324453952C9}" dt="2020-05-14T10:51:20.388" v="3550" actId="20577"/>
          <ac:spMkLst>
            <pc:docMk/>
            <pc:sldMk cId="777269793" sldId="299"/>
            <ac:spMk id="2" creationId="{32840A36-198A-DC44-A2CE-8D5F80199755}"/>
          </ac:spMkLst>
        </pc:spChg>
        <pc:spChg chg="mod">
          <ac:chgData name="Shotbolt, Grace" userId="3b772402-3fa2-4392-9224-65bdc4ac67da" providerId="ADAL" clId="{ADD458FF-1E52-40D5-BD56-2324453952C9}" dt="2020-05-18T14:49:28.150" v="3844" actId="207"/>
          <ac:spMkLst>
            <pc:docMk/>
            <pc:sldMk cId="777269793" sldId="299"/>
            <ac:spMk id="3" creationId="{C561339E-F324-8345-88A8-D3DF52C8B247}"/>
          </ac:spMkLst>
        </pc:spChg>
        <pc:spChg chg="mod">
          <ac:chgData name="Shotbolt, Grace" userId="3b772402-3fa2-4392-9224-65bdc4ac67da" providerId="ADAL" clId="{ADD458FF-1E52-40D5-BD56-2324453952C9}" dt="2020-05-14T10:58:35.845" v="3765" actId="2085"/>
          <ac:spMkLst>
            <pc:docMk/>
            <pc:sldMk cId="777269793" sldId="299"/>
            <ac:spMk id="9" creationId="{8B21CC7E-2999-4F18-8987-C2A888225CD3}"/>
          </ac:spMkLst>
        </pc:spChg>
        <pc:spChg chg="add mod">
          <ac:chgData name="Shotbolt, Grace" userId="3b772402-3fa2-4392-9224-65bdc4ac67da" providerId="ADAL" clId="{ADD458FF-1E52-40D5-BD56-2324453952C9}" dt="2020-05-18T14:48:51.265" v="3835" actId="20577"/>
          <ac:spMkLst>
            <pc:docMk/>
            <pc:sldMk cId="777269793" sldId="299"/>
            <ac:spMk id="15" creationId="{3E66F008-C604-41B5-91CA-86F726196216}"/>
          </ac:spMkLst>
        </pc:spChg>
        <pc:picChg chg="add mod">
          <ac:chgData name="Shotbolt, Grace" userId="3b772402-3fa2-4392-9224-65bdc4ac67da" providerId="ADAL" clId="{ADD458FF-1E52-40D5-BD56-2324453952C9}" dt="2020-05-14T10:53:53.052" v="3683" actId="1076"/>
          <ac:picMkLst>
            <pc:docMk/>
            <pc:sldMk cId="777269793" sldId="299"/>
            <ac:picMk id="14" creationId="{D919B94D-E8D8-4679-8BCF-5B6F540A7654}"/>
          </ac:picMkLst>
        </pc:picChg>
        <pc:picChg chg="del">
          <ac:chgData name="Shotbolt, Grace" userId="3b772402-3fa2-4392-9224-65bdc4ac67da" providerId="ADAL" clId="{ADD458FF-1E52-40D5-BD56-2324453952C9}" dt="2020-05-14T10:53:41.843" v="3680" actId="478"/>
          <ac:picMkLst>
            <pc:docMk/>
            <pc:sldMk cId="777269793" sldId="299"/>
            <ac:picMk id="17" creationId="{5D747C69-F8B2-4555-9560-8BBCEC0B5CE6}"/>
          </ac:picMkLst>
        </pc:picChg>
      </pc:sldChg>
    </pc:docChg>
  </pc:docChgLst>
  <pc:docChgLst>
    <pc:chgData name="Shotbolt, Grace" userId="3b772402-3fa2-4392-9224-65bdc4ac67da" providerId="ADAL" clId="{D310AB6F-A66B-42AA-953D-8918F72E4D3C}"/>
    <pc:docChg chg="modSld">
      <pc:chgData name="Shotbolt, Grace" userId="3b772402-3fa2-4392-9224-65bdc4ac67da" providerId="ADAL" clId="{D310AB6F-A66B-42AA-953D-8918F72E4D3C}" dt="2022-01-06T09:59:27.929" v="4" actId="166"/>
      <pc:docMkLst>
        <pc:docMk/>
      </pc:docMkLst>
      <pc:sldChg chg="modSp mod">
        <pc:chgData name="Shotbolt, Grace" userId="3b772402-3fa2-4392-9224-65bdc4ac67da" providerId="ADAL" clId="{D310AB6F-A66B-42AA-953D-8918F72E4D3C}" dt="2022-01-06T09:59:27.929" v="4" actId="166"/>
        <pc:sldMkLst>
          <pc:docMk/>
          <pc:sldMk cId="3557894573" sldId="315"/>
        </pc:sldMkLst>
        <pc:picChg chg="ord">
          <ac:chgData name="Shotbolt, Grace" userId="3b772402-3fa2-4392-9224-65bdc4ac67da" providerId="ADAL" clId="{D310AB6F-A66B-42AA-953D-8918F72E4D3C}" dt="2022-01-06T09:59:27.929" v="4" actId="166"/>
          <ac:picMkLst>
            <pc:docMk/>
            <pc:sldMk cId="3557894573" sldId="315"/>
            <ac:picMk id="45" creationId="{572AF97D-70EA-4645-9759-930835FAA500}"/>
          </ac:picMkLst>
        </pc:picChg>
      </pc:sldChg>
      <pc:sldChg chg="modSp mod">
        <pc:chgData name="Shotbolt, Grace" userId="3b772402-3fa2-4392-9224-65bdc4ac67da" providerId="ADAL" clId="{D310AB6F-A66B-42AA-953D-8918F72E4D3C}" dt="2022-01-06T09:59:22.855" v="3" actId="166"/>
        <pc:sldMkLst>
          <pc:docMk/>
          <pc:sldMk cId="138146416" sldId="318"/>
        </pc:sldMkLst>
        <pc:picChg chg="ord">
          <ac:chgData name="Shotbolt, Grace" userId="3b772402-3fa2-4392-9224-65bdc4ac67da" providerId="ADAL" clId="{D310AB6F-A66B-42AA-953D-8918F72E4D3C}" dt="2022-01-06T09:59:22.855" v="3" actId="166"/>
          <ac:picMkLst>
            <pc:docMk/>
            <pc:sldMk cId="138146416" sldId="318"/>
            <ac:picMk id="45" creationId="{572AF97D-70EA-4645-9759-930835FAA500}"/>
          </ac:picMkLst>
        </pc:picChg>
      </pc:sldChg>
      <pc:sldChg chg="modSp mod">
        <pc:chgData name="Shotbolt, Grace" userId="3b772402-3fa2-4392-9224-65bdc4ac67da" providerId="ADAL" clId="{D310AB6F-A66B-42AA-953D-8918F72E4D3C}" dt="2022-01-06T09:59:18.442" v="2" actId="166"/>
        <pc:sldMkLst>
          <pc:docMk/>
          <pc:sldMk cId="3945110513" sldId="321"/>
        </pc:sldMkLst>
        <pc:picChg chg="ord">
          <ac:chgData name="Shotbolt, Grace" userId="3b772402-3fa2-4392-9224-65bdc4ac67da" providerId="ADAL" clId="{D310AB6F-A66B-42AA-953D-8918F72E4D3C}" dt="2022-01-06T09:59:18.442" v="2" actId="166"/>
          <ac:picMkLst>
            <pc:docMk/>
            <pc:sldMk cId="3945110513" sldId="321"/>
            <ac:picMk id="45" creationId="{572AF97D-70EA-4645-9759-930835FAA500}"/>
          </ac:picMkLst>
        </pc:picChg>
      </pc:sldChg>
      <pc:sldChg chg="modSp mod">
        <pc:chgData name="Shotbolt, Grace" userId="3b772402-3fa2-4392-9224-65bdc4ac67da" providerId="ADAL" clId="{D310AB6F-A66B-42AA-953D-8918F72E4D3C}" dt="2022-01-06T09:59:08.144" v="0" actId="166"/>
        <pc:sldMkLst>
          <pc:docMk/>
          <pc:sldMk cId="621875650" sldId="324"/>
        </pc:sldMkLst>
        <pc:picChg chg="ord">
          <ac:chgData name="Shotbolt, Grace" userId="3b772402-3fa2-4392-9224-65bdc4ac67da" providerId="ADAL" clId="{D310AB6F-A66B-42AA-953D-8918F72E4D3C}" dt="2022-01-06T09:59:08.144" v="0" actId="166"/>
          <ac:picMkLst>
            <pc:docMk/>
            <pc:sldMk cId="621875650" sldId="324"/>
            <ac:picMk id="45" creationId="{572AF97D-70EA-4645-9759-930835FAA500}"/>
          </ac:picMkLst>
        </pc:picChg>
      </pc:sldChg>
      <pc:sldChg chg="modSp mod">
        <pc:chgData name="Shotbolt, Grace" userId="3b772402-3fa2-4392-9224-65bdc4ac67da" providerId="ADAL" clId="{D310AB6F-A66B-42AA-953D-8918F72E4D3C}" dt="2022-01-06T09:59:13.228" v="1" actId="166"/>
        <pc:sldMkLst>
          <pc:docMk/>
          <pc:sldMk cId="3878133930" sldId="327"/>
        </pc:sldMkLst>
        <pc:picChg chg="ord">
          <ac:chgData name="Shotbolt, Grace" userId="3b772402-3fa2-4392-9224-65bdc4ac67da" providerId="ADAL" clId="{D310AB6F-A66B-42AA-953D-8918F72E4D3C}" dt="2022-01-06T09:59:13.228" v="1" actId="166"/>
          <ac:picMkLst>
            <pc:docMk/>
            <pc:sldMk cId="3878133930" sldId="327"/>
            <ac:picMk id="45" creationId="{572AF97D-70EA-4645-9759-930835FAA500}"/>
          </ac:picMkLst>
        </pc:picChg>
      </pc:sldChg>
    </pc:docChg>
  </pc:docChgLst>
  <pc:docChgLst>
    <pc:chgData name="McCullough, Laura" userId="4c6b0ee9-42a4-45af-972b-b1c893c6661f" providerId="ADAL" clId="{3D879CB5-8D37-4926-B771-86AF6703AD64}"/>
    <pc:docChg chg="undo custSel addSld delSld modSld">
      <pc:chgData name="McCullough, Laura" userId="4c6b0ee9-42a4-45af-972b-b1c893c6661f" providerId="ADAL" clId="{3D879CB5-8D37-4926-B771-86AF6703AD64}" dt="2020-05-14T07:50:14.090" v="252" actId="20577"/>
      <pc:docMkLst>
        <pc:docMk/>
      </pc:docMkLst>
      <pc:sldChg chg="addSp delSp modSp mod delAnim modAnim">
        <pc:chgData name="McCullough, Laura" userId="4c6b0ee9-42a4-45af-972b-b1c893c6661f" providerId="ADAL" clId="{3D879CB5-8D37-4926-B771-86AF6703AD64}" dt="2020-05-12T10:38:11.395" v="54" actId="478"/>
        <pc:sldMkLst>
          <pc:docMk/>
          <pc:sldMk cId="571207289" sldId="259"/>
        </pc:sldMkLst>
        <pc:spChg chg="mod">
          <ac:chgData name="McCullough, Laura" userId="4c6b0ee9-42a4-45af-972b-b1c893c6661f" providerId="ADAL" clId="{3D879CB5-8D37-4926-B771-86AF6703AD64}" dt="2020-05-12T10:38:08.106" v="53" actId="20577"/>
          <ac:spMkLst>
            <pc:docMk/>
            <pc:sldMk cId="571207289" sldId="259"/>
            <ac:spMk id="3" creationId="{92F7F765-5E42-BA4D-90D8-047659C816C4}"/>
          </ac:spMkLst>
        </pc:spChg>
        <pc:picChg chg="add del mod">
          <ac:chgData name="McCullough, Laura" userId="4c6b0ee9-42a4-45af-972b-b1c893c6661f" providerId="ADAL" clId="{3D879CB5-8D37-4926-B771-86AF6703AD64}" dt="2020-05-12T10:38:11.395" v="54" actId="478"/>
          <ac:picMkLst>
            <pc:docMk/>
            <pc:sldMk cId="571207289" sldId="259"/>
            <ac:picMk id="6" creationId="{42630EA6-4D22-456D-A893-A0F6FEF4BA26}"/>
          </ac:picMkLst>
        </pc:picChg>
      </pc:sldChg>
      <pc:sldChg chg="addSp modSp mod">
        <pc:chgData name="McCullough, Laura" userId="4c6b0ee9-42a4-45af-972b-b1c893c6661f" providerId="ADAL" clId="{3D879CB5-8D37-4926-B771-86AF6703AD64}" dt="2020-05-14T07:50:14.090" v="252" actId="20577"/>
        <pc:sldMkLst>
          <pc:docMk/>
          <pc:sldMk cId="1047661356" sldId="266"/>
        </pc:sldMkLst>
        <pc:spChg chg="mod">
          <ac:chgData name="McCullough, Laura" userId="4c6b0ee9-42a4-45af-972b-b1c893c6661f" providerId="ADAL" clId="{3D879CB5-8D37-4926-B771-86AF6703AD64}" dt="2020-05-14T07:50:14.090" v="252" actId="20577"/>
          <ac:spMkLst>
            <pc:docMk/>
            <pc:sldMk cId="1047661356" sldId="266"/>
            <ac:spMk id="17" creationId="{573826C9-62E7-4935-BAC6-EB03C6DEC579}"/>
          </ac:spMkLst>
        </pc:spChg>
        <pc:spChg chg="add mod">
          <ac:chgData name="McCullough, Laura" userId="4c6b0ee9-42a4-45af-972b-b1c893c6661f" providerId="ADAL" clId="{3D879CB5-8D37-4926-B771-86AF6703AD64}" dt="2020-05-14T07:49:30.367" v="210" actId="1076"/>
          <ac:spMkLst>
            <pc:docMk/>
            <pc:sldMk cId="1047661356" sldId="266"/>
            <ac:spMk id="19" creationId="{296A950D-14B8-4126-8A35-82A0D83E9AFD}"/>
          </ac:spMkLst>
        </pc:spChg>
        <pc:spChg chg="add mod">
          <ac:chgData name="McCullough, Laura" userId="4c6b0ee9-42a4-45af-972b-b1c893c6661f" providerId="ADAL" clId="{3D879CB5-8D37-4926-B771-86AF6703AD64}" dt="2020-05-14T07:49:38.085" v="229" actId="20577"/>
          <ac:spMkLst>
            <pc:docMk/>
            <pc:sldMk cId="1047661356" sldId="266"/>
            <ac:spMk id="20" creationId="{F14BAD7D-C3DC-4362-9393-7BE43198BB90}"/>
          </ac:spMkLst>
        </pc:spChg>
        <pc:spChg chg="add mod">
          <ac:chgData name="McCullough, Laura" userId="4c6b0ee9-42a4-45af-972b-b1c893c6661f" providerId="ADAL" clId="{3D879CB5-8D37-4926-B771-86AF6703AD64}" dt="2020-05-14T07:50:02.468" v="246" actId="20577"/>
          <ac:spMkLst>
            <pc:docMk/>
            <pc:sldMk cId="1047661356" sldId="266"/>
            <ac:spMk id="21" creationId="{E8F6CCC2-7310-4A5E-9061-F786193E8F75}"/>
          </ac:spMkLst>
        </pc:spChg>
        <pc:picChg chg="mod">
          <ac:chgData name="McCullough, Laura" userId="4c6b0ee9-42a4-45af-972b-b1c893c6661f" providerId="ADAL" clId="{3D879CB5-8D37-4926-B771-86AF6703AD64}" dt="2020-05-14T07:49:14.475" v="193" actId="1076"/>
          <ac:picMkLst>
            <pc:docMk/>
            <pc:sldMk cId="1047661356" sldId="266"/>
            <ac:picMk id="7" creationId="{E6D28DCF-D6E6-C240-BF65-4AE711DEDE6D}"/>
          </ac:picMkLst>
        </pc:picChg>
        <pc:picChg chg="mod">
          <ac:chgData name="McCullough, Laura" userId="4c6b0ee9-42a4-45af-972b-b1c893c6661f" providerId="ADAL" clId="{3D879CB5-8D37-4926-B771-86AF6703AD64}" dt="2020-05-14T07:49:07.982" v="190" actId="14100"/>
          <ac:picMkLst>
            <pc:docMk/>
            <pc:sldMk cId="1047661356" sldId="266"/>
            <ac:picMk id="8" creationId="{C503534A-443B-E843-9AFB-5D112C92BA95}"/>
          </ac:picMkLst>
        </pc:picChg>
        <pc:picChg chg="mod">
          <ac:chgData name="McCullough, Laura" userId="4c6b0ee9-42a4-45af-972b-b1c893c6661f" providerId="ADAL" clId="{3D879CB5-8D37-4926-B771-86AF6703AD64}" dt="2020-05-14T07:49:11.630" v="192" actId="1076"/>
          <ac:picMkLst>
            <pc:docMk/>
            <pc:sldMk cId="1047661356" sldId="266"/>
            <ac:picMk id="9" creationId="{7C793C89-B536-BB43-A56E-32AA7A598473}"/>
          </ac:picMkLst>
        </pc:picChg>
      </pc:sldChg>
      <pc:sldChg chg="modSp mod">
        <pc:chgData name="McCullough, Laura" userId="4c6b0ee9-42a4-45af-972b-b1c893c6661f" providerId="ADAL" clId="{3D879CB5-8D37-4926-B771-86AF6703AD64}" dt="2020-05-14T07:47:59.275" v="178" actId="1076"/>
        <pc:sldMkLst>
          <pc:docMk/>
          <pc:sldMk cId="86406323" sldId="280"/>
        </pc:sldMkLst>
        <pc:spChg chg="mod">
          <ac:chgData name="McCullough, Laura" userId="4c6b0ee9-42a4-45af-972b-b1c893c6661f" providerId="ADAL" clId="{3D879CB5-8D37-4926-B771-86AF6703AD64}" dt="2020-05-14T07:47:59.275" v="178" actId="1076"/>
          <ac:spMkLst>
            <pc:docMk/>
            <pc:sldMk cId="86406323" sldId="280"/>
            <ac:spMk id="42" creationId="{98C09F89-5BED-40C6-8891-8055B2C44CDD}"/>
          </ac:spMkLst>
        </pc:spChg>
      </pc:sldChg>
      <pc:sldChg chg="addSp modSp mod modAnim">
        <pc:chgData name="McCullough, Laura" userId="4c6b0ee9-42a4-45af-972b-b1c893c6661f" providerId="ADAL" clId="{3D879CB5-8D37-4926-B771-86AF6703AD64}" dt="2020-05-14T07:47:37.561" v="170" actId="1076"/>
        <pc:sldMkLst>
          <pc:docMk/>
          <pc:sldMk cId="3507301532" sldId="284"/>
        </pc:sldMkLst>
        <pc:spChg chg="add mod">
          <ac:chgData name="McCullough, Laura" userId="4c6b0ee9-42a4-45af-972b-b1c893c6661f" providerId="ADAL" clId="{3D879CB5-8D37-4926-B771-86AF6703AD64}" dt="2020-05-14T07:47:35.322" v="169" actId="1076"/>
          <ac:spMkLst>
            <pc:docMk/>
            <pc:sldMk cId="3507301532" sldId="284"/>
            <ac:spMk id="14" creationId="{37F9D578-3FC7-46C0-8437-3AE613704E58}"/>
          </ac:spMkLst>
        </pc:spChg>
        <pc:spChg chg="add mod">
          <ac:chgData name="McCullough, Laura" userId="4c6b0ee9-42a4-45af-972b-b1c893c6661f" providerId="ADAL" clId="{3D879CB5-8D37-4926-B771-86AF6703AD64}" dt="2020-05-14T07:47:37.561" v="170" actId="1076"/>
          <ac:spMkLst>
            <pc:docMk/>
            <pc:sldMk cId="3507301532" sldId="284"/>
            <ac:spMk id="15" creationId="{8E8C96EE-38B9-41B0-90CF-A9B9750119C5}"/>
          </ac:spMkLst>
        </pc:spChg>
        <pc:spChg chg="mod">
          <ac:chgData name="McCullough, Laura" userId="4c6b0ee9-42a4-45af-972b-b1c893c6661f" providerId="ADAL" clId="{3D879CB5-8D37-4926-B771-86AF6703AD64}" dt="2020-05-14T07:47:35.322" v="169" actId="1076"/>
          <ac:spMkLst>
            <pc:docMk/>
            <pc:sldMk cId="3507301532" sldId="284"/>
            <ac:spMk id="21" creationId="{2175701E-0264-4DEE-A732-6D70286F35E3}"/>
          </ac:spMkLst>
        </pc:spChg>
      </pc:sldChg>
      <pc:sldChg chg="new del">
        <pc:chgData name="McCullough, Laura" userId="4c6b0ee9-42a4-45af-972b-b1c893c6661f" providerId="ADAL" clId="{3D879CB5-8D37-4926-B771-86AF6703AD64}" dt="2020-05-14T07:43:23.503" v="56" actId="47"/>
        <pc:sldMkLst>
          <pc:docMk/>
          <pc:sldMk cId="3090198121" sldId="287"/>
        </pc:sldMkLst>
      </pc:sldChg>
      <pc:sldChg chg="addSp delSp modSp add mod modAnim">
        <pc:chgData name="McCullough, Laura" userId="4c6b0ee9-42a4-45af-972b-b1c893c6661f" providerId="ADAL" clId="{3D879CB5-8D37-4926-B771-86AF6703AD64}" dt="2020-05-14T07:48:05.350" v="179" actId="1076"/>
        <pc:sldMkLst>
          <pc:docMk/>
          <pc:sldMk cId="4247958771" sldId="287"/>
        </pc:sldMkLst>
        <pc:spChg chg="del">
          <ac:chgData name="McCullough, Laura" userId="4c6b0ee9-42a4-45af-972b-b1c893c6661f" providerId="ADAL" clId="{3D879CB5-8D37-4926-B771-86AF6703AD64}" dt="2020-05-14T07:43:33.003" v="58" actId="478"/>
          <ac:spMkLst>
            <pc:docMk/>
            <pc:sldMk cId="4247958771" sldId="287"/>
            <ac:spMk id="2" creationId="{7AA092A3-474D-4FE5-836F-7F74B64EEEC0}"/>
          </ac:spMkLst>
        </pc:spChg>
        <pc:spChg chg="del">
          <ac:chgData name="McCullough, Laura" userId="4c6b0ee9-42a4-45af-972b-b1c893c6661f" providerId="ADAL" clId="{3D879CB5-8D37-4926-B771-86AF6703AD64}" dt="2020-05-14T07:43:52.898" v="65" actId="478"/>
          <ac:spMkLst>
            <pc:docMk/>
            <pc:sldMk cId="4247958771" sldId="287"/>
            <ac:spMk id="16" creationId="{3F8325FF-157F-4B54-8210-FFB85B1CE3E3}"/>
          </ac:spMkLst>
        </pc:spChg>
        <pc:spChg chg="del">
          <ac:chgData name="McCullough, Laura" userId="4c6b0ee9-42a4-45af-972b-b1c893c6661f" providerId="ADAL" clId="{3D879CB5-8D37-4926-B771-86AF6703AD64}" dt="2020-05-14T07:43:34.148" v="59" actId="478"/>
          <ac:spMkLst>
            <pc:docMk/>
            <pc:sldMk cId="4247958771" sldId="287"/>
            <ac:spMk id="21" creationId="{ED01CCC5-ABC8-4872-BB20-523E48D6EE36}"/>
          </ac:spMkLst>
        </pc:spChg>
        <pc:spChg chg="del mod">
          <ac:chgData name="McCullough, Laura" userId="4c6b0ee9-42a4-45af-972b-b1c893c6661f" providerId="ADAL" clId="{3D879CB5-8D37-4926-B771-86AF6703AD64}" dt="2020-05-14T07:43:36.893" v="63" actId="478"/>
          <ac:spMkLst>
            <pc:docMk/>
            <pc:sldMk cId="4247958771" sldId="287"/>
            <ac:spMk id="23" creationId="{33037B17-530B-43DB-9E06-ACFC8EE0DAC5}"/>
          </ac:spMkLst>
        </pc:spChg>
        <pc:picChg chg="add mod">
          <ac:chgData name="McCullough, Laura" userId="4c6b0ee9-42a4-45af-972b-b1c893c6661f" providerId="ADAL" clId="{3D879CB5-8D37-4926-B771-86AF6703AD64}" dt="2020-05-14T07:48:05.350" v="179" actId="1076"/>
          <ac:picMkLst>
            <pc:docMk/>
            <pc:sldMk cId="4247958771" sldId="287"/>
            <ac:picMk id="3" creationId="{A68D0CA0-5675-4443-B805-1E0A99CDE7BB}"/>
          </ac:picMkLst>
        </pc:picChg>
        <pc:picChg chg="del">
          <ac:chgData name="McCullough, Laura" userId="4c6b0ee9-42a4-45af-972b-b1c893c6661f" providerId="ADAL" clId="{3D879CB5-8D37-4926-B771-86AF6703AD64}" dt="2020-05-14T07:43:34.644" v="60" actId="478"/>
          <ac:picMkLst>
            <pc:docMk/>
            <pc:sldMk cId="4247958771" sldId="287"/>
            <ac:picMk id="19" creationId="{9DB2936C-E38E-4935-8927-AB1D66195784}"/>
          </ac:picMkLst>
        </pc:picChg>
        <pc:picChg chg="del">
          <ac:chgData name="McCullough, Laura" userId="4c6b0ee9-42a4-45af-972b-b1c893c6661f" providerId="ADAL" clId="{3D879CB5-8D37-4926-B771-86AF6703AD64}" dt="2020-05-14T07:43:35.720" v="62" actId="478"/>
          <ac:picMkLst>
            <pc:docMk/>
            <pc:sldMk cId="4247958771" sldId="287"/>
            <ac:picMk id="22" creationId="{C35C2726-7471-4E9D-84F8-718D1CF2BC78}"/>
          </ac:picMkLst>
        </pc:picChg>
      </pc:sldChg>
    </pc:docChg>
  </pc:docChgLst>
  <pc:docChgLst>
    <pc:chgData name="Clifton, Louise" userId="eb508f05-a75a-4c07-83ad-e453ef8397a7" providerId="ADAL" clId="{6CC6C4EB-F05A-440F-BC6C-8C6A7CE7F7A5}"/>
    <pc:docChg chg="undo custSel addSld delSld modSld sldOrd">
      <pc:chgData name="Clifton, Louise" userId="eb508f05-a75a-4c07-83ad-e453ef8397a7" providerId="ADAL" clId="{6CC6C4EB-F05A-440F-BC6C-8C6A7CE7F7A5}" dt="2021-12-29T16:12:59.840" v="5586" actId="47"/>
      <pc:docMkLst>
        <pc:docMk/>
      </pc:docMkLst>
      <pc:sldChg chg="addSp delSp modSp mod">
        <pc:chgData name="Clifton, Louise" userId="eb508f05-a75a-4c07-83ad-e453ef8397a7" providerId="ADAL" clId="{6CC6C4EB-F05A-440F-BC6C-8C6A7CE7F7A5}" dt="2021-12-29T14:28:53.298" v="60" actId="1076"/>
        <pc:sldMkLst>
          <pc:docMk/>
          <pc:sldMk cId="2325583750" sldId="256"/>
        </pc:sldMkLst>
        <pc:spChg chg="mod">
          <ac:chgData name="Clifton, Louise" userId="eb508f05-a75a-4c07-83ad-e453ef8397a7" providerId="ADAL" clId="{6CC6C4EB-F05A-440F-BC6C-8C6A7CE7F7A5}" dt="2021-12-29T14:28:03.080" v="53" actId="1076"/>
          <ac:spMkLst>
            <pc:docMk/>
            <pc:sldMk cId="2325583750" sldId="256"/>
            <ac:spMk id="3" creationId="{AC57AE66-4191-B542-8C28-4EDC0D419FFB}"/>
          </ac:spMkLst>
        </pc:spChg>
        <pc:spChg chg="del">
          <ac:chgData name="Clifton, Louise" userId="eb508f05-a75a-4c07-83ad-e453ef8397a7" providerId="ADAL" clId="{6CC6C4EB-F05A-440F-BC6C-8C6A7CE7F7A5}" dt="2021-12-29T14:27:38.884" v="45" actId="478"/>
          <ac:spMkLst>
            <pc:docMk/>
            <pc:sldMk cId="2325583750" sldId="256"/>
            <ac:spMk id="15" creationId="{CAEC81CE-D15B-45BC-90A5-04CF561FD74B}"/>
          </ac:spMkLst>
        </pc:spChg>
        <pc:picChg chg="add mod">
          <ac:chgData name="Clifton, Louise" userId="eb508f05-a75a-4c07-83ad-e453ef8397a7" providerId="ADAL" clId="{6CC6C4EB-F05A-440F-BC6C-8C6A7CE7F7A5}" dt="2021-12-29T14:28:53.298" v="60" actId="1076"/>
          <ac:picMkLst>
            <pc:docMk/>
            <pc:sldMk cId="2325583750" sldId="256"/>
            <ac:picMk id="6" creationId="{6C6CFB28-184E-4297-AE23-99CF6294A231}"/>
          </ac:picMkLst>
        </pc:picChg>
        <pc:picChg chg="del">
          <ac:chgData name="Clifton, Louise" userId="eb508f05-a75a-4c07-83ad-e453ef8397a7" providerId="ADAL" clId="{6CC6C4EB-F05A-440F-BC6C-8C6A7CE7F7A5}" dt="2021-12-29T14:28:45.435" v="54" actId="478"/>
          <ac:picMkLst>
            <pc:docMk/>
            <pc:sldMk cId="2325583750" sldId="256"/>
            <ac:picMk id="7" creationId="{EA1C7EA9-A90F-4D22-A343-508CDD469494}"/>
          </ac:picMkLst>
        </pc:picChg>
      </pc:sldChg>
      <pc:sldChg chg="addSp delSp modSp mod">
        <pc:chgData name="Clifton, Louise" userId="eb508f05-a75a-4c07-83ad-e453ef8397a7" providerId="ADAL" clId="{6CC6C4EB-F05A-440F-BC6C-8C6A7CE7F7A5}" dt="2021-12-29T14:31:24.908" v="260" actId="1076"/>
        <pc:sldMkLst>
          <pc:docMk/>
          <pc:sldMk cId="1140772776" sldId="257"/>
        </pc:sldMkLst>
        <pc:spChg chg="mod">
          <ac:chgData name="Clifton, Louise" userId="eb508f05-a75a-4c07-83ad-e453ef8397a7" providerId="ADAL" clId="{6CC6C4EB-F05A-440F-BC6C-8C6A7CE7F7A5}" dt="2021-12-29T14:29:40.514" v="84" actId="1076"/>
          <ac:spMkLst>
            <pc:docMk/>
            <pc:sldMk cId="1140772776" sldId="257"/>
            <ac:spMk id="5" creationId="{8B1234AF-304E-424B-8F33-DBBC5B4F2709}"/>
          </ac:spMkLst>
        </pc:spChg>
        <pc:spChg chg="add mod">
          <ac:chgData name="Clifton, Louise" userId="eb508f05-a75a-4c07-83ad-e453ef8397a7" providerId="ADAL" clId="{6CC6C4EB-F05A-440F-BC6C-8C6A7CE7F7A5}" dt="2021-12-29T14:31:24.908" v="260" actId="1076"/>
          <ac:spMkLst>
            <pc:docMk/>
            <pc:sldMk cId="1140772776" sldId="257"/>
            <ac:spMk id="7" creationId="{6D0323D6-7DE0-488E-9CE2-0FF056D820D9}"/>
          </ac:spMkLst>
        </pc:spChg>
        <pc:spChg chg="mod">
          <ac:chgData name="Clifton, Louise" userId="eb508f05-a75a-4c07-83ad-e453ef8397a7" providerId="ADAL" clId="{6CC6C4EB-F05A-440F-BC6C-8C6A7CE7F7A5}" dt="2021-12-29T14:30:26.825" v="165" actId="20577"/>
          <ac:spMkLst>
            <pc:docMk/>
            <pc:sldMk cId="1140772776" sldId="257"/>
            <ac:spMk id="13" creationId="{C962F136-8FFE-4E2D-BFBF-937D6AB03DB8}"/>
          </ac:spMkLst>
        </pc:spChg>
        <pc:spChg chg="del">
          <ac:chgData name="Clifton, Louise" userId="eb508f05-a75a-4c07-83ad-e453ef8397a7" providerId="ADAL" clId="{6CC6C4EB-F05A-440F-BC6C-8C6A7CE7F7A5}" dt="2021-12-29T14:30:33.023" v="166" actId="478"/>
          <ac:spMkLst>
            <pc:docMk/>
            <pc:sldMk cId="1140772776" sldId="257"/>
            <ac:spMk id="25" creationId="{B6A5B1E5-676E-4213-A41F-F88C2C24134B}"/>
          </ac:spMkLst>
        </pc:spChg>
      </pc:sldChg>
      <pc:sldChg chg="del">
        <pc:chgData name="Clifton, Louise" userId="eb508f05-a75a-4c07-83ad-e453ef8397a7" providerId="ADAL" clId="{6CC6C4EB-F05A-440F-BC6C-8C6A7CE7F7A5}" dt="2021-12-29T15:15:30.560" v="3220" actId="47"/>
        <pc:sldMkLst>
          <pc:docMk/>
          <pc:sldMk cId="3063346969" sldId="258"/>
        </pc:sldMkLst>
      </pc:sldChg>
      <pc:sldChg chg="del">
        <pc:chgData name="Clifton, Louise" userId="eb508f05-a75a-4c07-83ad-e453ef8397a7" providerId="ADAL" clId="{6CC6C4EB-F05A-440F-BC6C-8C6A7CE7F7A5}" dt="2021-12-29T15:15:33.938" v="3221" actId="47"/>
        <pc:sldMkLst>
          <pc:docMk/>
          <pc:sldMk cId="261305406" sldId="278"/>
        </pc:sldMkLst>
      </pc:sldChg>
      <pc:sldChg chg="del">
        <pc:chgData name="Clifton, Louise" userId="eb508f05-a75a-4c07-83ad-e453ef8397a7" providerId="ADAL" clId="{6CC6C4EB-F05A-440F-BC6C-8C6A7CE7F7A5}" dt="2021-12-29T15:42:59.096" v="5139" actId="47"/>
        <pc:sldMkLst>
          <pc:docMk/>
          <pc:sldMk cId="86406323" sldId="280"/>
        </pc:sldMkLst>
      </pc:sldChg>
      <pc:sldChg chg="delSp modSp del mod">
        <pc:chgData name="Clifton, Louise" userId="eb508f05-a75a-4c07-83ad-e453ef8397a7" providerId="ADAL" clId="{6CC6C4EB-F05A-440F-BC6C-8C6A7CE7F7A5}" dt="2021-12-29T16:00:02.263" v="5343" actId="47"/>
        <pc:sldMkLst>
          <pc:docMk/>
          <pc:sldMk cId="3466667969" sldId="288"/>
        </pc:sldMkLst>
        <pc:spChg chg="del">
          <ac:chgData name="Clifton, Louise" userId="eb508f05-a75a-4c07-83ad-e453ef8397a7" providerId="ADAL" clId="{6CC6C4EB-F05A-440F-BC6C-8C6A7CE7F7A5}" dt="2021-12-29T14:47:09.478" v="950" actId="478"/>
          <ac:spMkLst>
            <pc:docMk/>
            <pc:sldMk cId="3466667969" sldId="288"/>
            <ac:spMk id="13" creationId="{AE19E06F-2EAF-4125-B712-5B42F7F9349C}"/>
          </ac:spMkLst>
        </pc:spChg>
        <pc:spChg chg="mod">
          <ac:chgData name="Clifton, Louise" userId="eb508f05-a75a-4c07-83ad-e453ef8397a7" providerId="ADAL" clId="{6CC6C4EB-F05A-440F-BC6C-8C6A7CE7F7A5}" dt="2021-12-29T14:36:51.247" v="567" actId="208"/>
          <ac:spMkLst>
            <pc:docMk/>
            <pc:sldMk cId="3466667969" sldId="288"/>
            <ac:spMk id="19" creationId="{2A16D07E-5DC9-4B5D-84C7-4B772B7E9938}"/>
          </ac:spMkLst>
        </pc:spChg>
        <pc:spChg chg="mod">
          <ac:chgData name="Clifton, Louise" userId="eb508f05-a75a-4c07-83ad-e453ef8397a7" providerId="ADAL" clId="{6CC6C4EB-F05A-440F-BC6C-8C6A7CE7F7A5}" dt="2021-12-29T14:36:51.247" v="567" actId="208"/>
          <ac:spMkLst>
            <pc:docMk/>
            <pc:sldMk cId="3466667969" sldId="288"/>
            <ac:spMk id="21" creationId="{FB8C9842-6B42-45A4-86F3-63B3C0C680A2}"/>
          </ac:spMkLst>
        </pc:spChg>
        <pc:spChg chg="mod">
          <ac:chgData name="Clifton, Louise" userId="eb508f05-a75a-4c07-83ad-e453ef8397a7" providerId="ADAL" clId="{6CC6C4EB-F05A-440F-BC6C-8C6A7CE7F7A5}" dt="2021-12-29T14:36:51.247" v="567" actId="208"/>
          <ac:spMkLst>
            <pc:docMk/>
            <pc:sldMk cId="3466667969" sldId="288"/>
            <ac:spMk id="22" creationId="{2E04E42E-C57C-46BC-B50B-803C1DCE9BAB}"/>
          </ac:spMkLst>
        </pc:spChg>
        <pc:spChg chg="mod">
          <ac:chgData name="Clifton, Louise" userId="eb508f05-a75a-4c07-83ad-e453ef8397a7" providerId="ADAL" clId="{6CC6C4EB-F05A-440F-BC6C-8C6A7CE7F7A5}" dt="2021-12-29T14:36:51.247" v="567" actId="208"/>
          <ac:spMkLst>
            <pc:docMk/>
            <pc:sldMk cId="3466667969" sldId="288"/>
            <ac:spMk id="23" creationId="{24E1BDB5-E01D-4097-B6CA-58140EA73154}"/>
          </ac:spMkLst>
        </pc:spChg>
        <pc:spChg chg="del">
          <ac:chgData name="Clifton, Louise" userId="eb508f05-a75a-4c07-83ad-e453ef8397a7" providerId="ADAL" clId="{6CC6C4EB-F05A-440F-BC6C-8C6A7CE7F7A5}" dt="2021-12-29T14:47:06.539" v="949" actId="478"/>
          <ac:spMkLst>
            <pc:docMk/>
            <pc:sldMk cId="3466667969" sldId="288"/>
            <ac:spMk id="24" creationId="{4F0C3861-E79B-44E0-8A57-0DD5207E76E6}"/>
          </ac:spMkLst>
        </pc:spChg>
        <pc:grpChg chg="mod">
          <ac:chgData name="Clifton, Louise" userId="eb508f05-a75a-4c07-83ad-e453ef8397a7" providerId="ADAL" clId="{6CC6C4EB-F05A-440F-BC6C-8C6A7CE7F7A5}" dt="2021-12-29T14:36:47.740" v="566" actId="207"/>
          <ac:grpSpMkLst>
            <pc:docMk/>
            <pc:sldMk cId="3466667969" sldId="288"/>
            <ac:grpSpMk id="16" creationId="{F2A4453A-4BB4-4548-8BD6-992CE6F1EEA5}"/>
          </ac:grpSpMkLst>
        </pc:grpChg>
        <pc:grpChg chg="mod">
          <ac:chgData name="Clifton, Louise" userId="eb508f05-a75a-4c07-83ad-e453ef8397a7" providerId="ADAL" clId="{6CC6C4EB-F05A-440F-BC6C-8C6A7CE7F7A5}" dt="2021-12-29T14:36:47.740" v="566" actId="207"/>
          <ac:grpSpMkLst>
            <pc:docMk/>
            <pc:sldMk cId="3466667969" sldId="288"/>
            <ac:grpSpMk id="17" creationId="{181E2BDB-94DB-4001-92E5-775C0A085DF6}"/>
          </ac:grpSpMkLst>
        </pc:grpChg>
        <pc:grpChg chg="mod">
          <ac:chgData name="Clifton, Louise" userId="eb508f05-a75a-4c07-83ad-e453ef8397a7" providerId="ADAL" clId="{6CC6C4EB-F05A-440F-BC6C-8C6A7CE7F7A5}" dt="2021-12-29T14:36:47.740" v="566" actId="207"/>
          <ac:grpSpMkLst>
            <pc:docMk/>
            <pc:sldMk cId="3466667969" sldId="288"/>
            <ac:grpSpMk id="20" creationId="{EED0F04E-D526-4DA9-B437-272B23199A99}"/>
          </ac:grpSpMkLst>
        </pc:grpChg>
        <pc:picChg chg="mod">
          <ac:chgData name="Clifton, Louise" userId="eb508f05-a75a-4c07-83ad-e453ef8397a7" providerId="ADAL" clId="{6CC6C4EB-F05A-440F-BC6C-8C6A7CE7F7A5}" dt="2021-12-29T14:36:51.247" v="567" actId="208"/>
          <ac:picMkLst>
            <pc:docMk/>
            <pc:sldMk cId="3466667969" sldId="288"/>
            <ac:picMk id="18" creationId="{E2C1C805-A795-4929-B51D-2646FE96FC89}"/>
          </ac:picMkLst>
        </pc:picChg>
      </pc:sldChg>
      <pc:sldChg chg="addSp delSp modSp mod">
        <pc:chgData name="Clifton, Louise" userId="eb508f05-a75a-4c07-83ad-e453ef8397a7" providerId="ADAL" clId="{6CC6C4EB-F05A-440F-BC6C-8C6A7CE7F7A5}" dt="2021-12-29T15:44:51.635" v="5157" actId="1076"/>
        <pc:sldMkLst>
          <pc:docMk/>
          <pc:sldMk cId="165606114" sldId="289"/>
        </pc:sldMkLst>
        <pc:spChg chg="mod">
          <ac:chgData name="Clifton, Louise" userId="eb508f05-a75a-4c07-83ad-e453ef8397a7" providerId="ADAL" clId="{6CC6C4EB-F05A-440F-BC6C-8C6A7CE7F7A5}" dt="2021-12-29T14:38:03.154" v="595" actId="20577"/>
          <ac:spMkLst>
            <pc:docMk/>
            <pc:sldMk cId="165606114" sldId="289"/>
            <ac:spMk id="2" creationId="{20E4CAC0-0D56-BF42-891F-90D35A77C13E}"/>
          </ac:spMkLst>
        </pc:spChg>
        <pc:spChg chg="del">
          <ac:chgData name="Clifton, Louise" userId="eb508f05-a75a-4c07-83ad-e453ef8397a7" providerId="ADAL" clId="{6CC6C4EB-F05A-440F-BC6C-8C6A7CE7F7A5}" dt="2021-12-29T14:38:06.941" v="596" actId="478"/>
          <ac:spMkLst>
            <pc:docMk/>
            <pc:sldMk cId="165606114" sldId="289"/>
            <ac:spMk id="3" creationId="{F6D7BFF7-B27F-0F41-B656-01173319CE1D}"/>
          </ac:spMkLst>
        </pc:spChg>
        <pc:spChg chg="add del mod">
          <ac:chgData name="Clifton, Louise" userId="eb508f05-a75a-4c07-83ad-e453ef8397a7" providerId="ADAL" clId="{6CC6C4EB-F05A-440F-BC6C-8C6A7CE7F7A5}" dt="2021-12-29T14:38:09.559" v="597" actId="478"/>
          <ac:spMkLst>
            <pc:docMk/>
            <pc:sldMk cId="165606114" sldId="289"/>
            <ac:spMk id="5" creationId="{935A3C0A-BDEB-4330-A899-B6217F65F435}"/>
          </ac:spMkLst>
        </pc:spChg>
        <pc:spChg chg="add del mod">
          <ac:chgData name="Clifton, Louise" userId="eb508f05-a75a-4c07-83ad-e453ef8397a7" providerId="ADAL" clId="{6CC6C4EB-F05A-440F-BC6C-8C6A7CE7F7A5}" dt="2021-12-29T14:45:52.931" v="936" actId="478"/>
          <ac:spMkLst>
            <pc:docMk/>
            <pc:sldMk cId="165606114" sldId="289"/>
            <ac:spMk id="6" creationId="{116ECCA3-CFC6-4F1A-B8B4-5B757174538D}"/>
          </ac:spMkLst>
        </pc:spChg>
        <pc:spChg chg="del mod">
          <ac:chgData name="Clifton, Louise" userId="eb508f05-a75a-4c07-83ad-e453ef8397a7" providerId="ADAL" clId="{6CC6C4EB-F05A-440F-BC6C-8C6A7CE7F7A5}" dt="2021-12-29T14:38:13.625" v="599" actId="478"/>
          <ac:spMkLst>
            <pc:docMk/>
            <pc:sldMk cId="165606114" sldId="289"/>
            <ac:spMk id="13" creationId="{AE19E06F-2EAF-4125-B712-5B42F7F9349C}"/>
          </ac:spMkLst>
        </pc:spChg>
        <pc:spChg chg="del">
          <ac:chgData name="Clifton, Louise" userId="eb508f05-a75a-4c07-83ad-e453ef8397a7" providerId="ADAL" clId="{6CC6C4EB-F05A-440F-BC6C-8C6A7CE7F7A5}" dt="2021-12-29T14:35:18.412" v="561" actId="478"/>
          <ac:spMkLst>
            <pc:docMk/>
            <pc:sldMk cId="165606114" sldId="289"/>
            <ac:spMk id="24" creationId="{4F0C3861-E79B-44E0-8A57-0DD5207E76E6}"/>
          </ac:spMkLst>
        </pc:spChg>
        <pc:spChg chg="add mod">
          <ac:chgData name="Clifton, Louise" userId="eb508f05-a75a-4c07-83ad-e453ef8397a7" providerId="ADAL" clId="{6CC6C4EB-F05A-440F-BC6C-8C6A7CE7F7A5}" dt="2021-12-29T15:43:59.258" v="5146" actId="207"/>
          <ac:spMkLst>
            <pc:docMk/>
            <pc:sldMk cId="165606114" sldId="289"/>
            <ac:spMk id="25" creationId="{AE255AEB-3407-471F-B473-239C324B26AD}"/>
          </ac:spMkLst>
        </pc:spChg>
        <pc:spChg chg="add mod">
          <ac:chgData name="Clifton, Louise" userId="eb508f05-a75a-4c07-83ad-e453ef8397a7" providerId="ADAL" clId="{6CC6C4EB-F05A-440F-BC6C-8C6A7CE7F7A5}" dt="2021-12-29T14:49:37.855" v="1033" actId="255"/>
          <ac:spMkLst>
            <pc:docMk/>
            <pc:sldMk cId="165606114" sldId="289"/>
            <ac:spMk id="26" creationId="{CC416CA1-1947-44AB-A002-EE1561C821C5}"/>
          </ac:spMkLst>
        </pc:spChg>
        <pc:spChg chg="add mod">
          <ac:chgData name="Clifton, Louise" userId="eb508f05-a75a-4c07-83ad-e453ef8397a7" providerId="ADAL" clId="{6CC6C4EB-F05A-440F-BC6C-8C6A7CE7F7A5}" dt="2021-12-29T15:44:32.833" v="5149" actId="113"/>
          <ac:spMkLst>
            <pc:docMk/>
            <pc:sldMk cId="165606114" sldId="289"/>
            <ac:spMk id="27" creationId="{A2DE454D-2230-4FC8-943B-0FBC017611F0}"/>
          </ac:spMkLst>
        </pc:spChg>
        <pc:spChg chg="add mod">
          <ac:chgData name="Clifton, Louise" userId="eb508f05-a75a-4c07-83ad-e453ef8397a7" providerId="ADAL" clId="{6CC6C4EB-F05A-440F-BC6C-8C6A7CE7F7A5}" dt="2021-12-29T15:44:47.355" v="5156" actId="1076"/>
          <ac:spMkLst>
            <pc:docMk/>
            <pc:sldMk cId="165606114" sldId="289"/>
            <ac:spMk id="28" creationId="{2D6538FA-E612-4859-BD9A-2C0DC4B9B8FF}"/>
          </ac:spMkLst>
        </pc:spChg>
        <pc:spChg chg="add mod ord">
          <ac:chgData name="Clifton, Louise" userId="eb508f05-a75a-4c07-83ad-e453ef8397a7" providerId="ADAL" clId="{6CC6C4EB-F05A-440F-BC6C-8C6A7CE7F7A5}" dt="2021-12-29T15:44:51.635" v="5157" actId="1076"/>
          <ac:spMkLst>
            <pc:docMk/>
            <pc:sldMk cId="165606114" sldId="289"/>
            <ac:spMk id="29" creationId="{B40A862A-126C-4C4D-AA7E-E9E6708E36D8}"/>
          </ac:spMkLst>
        </pc:spChg>
        <pc:picChg chg="ord">
          <ac:chgData name="Clifton, Louise" userId="eb508f05-a75a-4c07-83ad-e453ef8397a7" providerId="ADAL" clId="{6CC6C4EB-F05A-440F-BC6C-8C6A7CE7F7A5}" dt="2021-12-29T14:41:58.699" v="862" actId="166"/>
          <ac:picMkLst>
            <pc:docMk/>
            <pc:sldMk cId="165606114" sldId="289"/>
            <ac:picMk id="18" creationId="{E2C1C805-A795-4929-B51D-2646FE96FC89}"/>
          </ac:picMkLst>
        </pc:picChg>
      </pc:sldChg>
      <pc:sldChg chg="del">
        <pc:chgData name="Clifton, Louise" userId="eb508f05-a75a-4c07-83ad-e453ef8397a7" providerId="ADAL" clId="{6CC6C4EB-F05A-440F-BC6C-8C6A7CE7F7A5}" dt="2021-12-29T15:15:17.946" v="3217" actId="47"/>
        <pc:sldMkLst>
          <pc:docMk/>
          <pc:sldMk cId="1915487130" sldId="290"/>
        </pc:sldMkLst>
      </pc:sldChg>
      <pc:sldChg chg="del">
        <pc:chgData name="Clifton, Louise" userId="eb508f05-a75a-4c07-83ad-e453ef8397a7" providerId="ADAL" clId="{6CC6C4EB-F05A-440F-BC6C-8C6A7CE7F7A5}" dt="2021-12-29T16:00:00.064" v="5342" actId="47"/>
        <pc:sldMkLst>
          <pc:docMk/>
          <pc:sldMk cId="1736528925" sldId="291"/>
        </pc:sldMkLst>
      </pc:sldChg>
      <pc:sldChg chg="del">
        <pc:chgData name="Clifton, Louise" userId="eb508f05-a75a-4c07-83ad-e453ef8397a7" providerId="ADAL" clId="{6CC6C4EB-F05A-440F-BC6C-8C6A7CE7F7A5}" dt="2021-12-29T15:15:20.911" v="3218" actId="47"/>
        <pc:sldMkLst>
          <pc:docMk/>
          <pc:sldMk cId="323525326" sldId="292"/>
        </pc:sldMkLst>
      </pc:sldChg>
      <pc:sldChg chg="del">
        <pc:chgData name="Clifton, Louise" userId="eb508f05-a75a-4c07-83ad-e453ef8397a7" providerId="ADAL" clId="{6CC6C4EB-F05A-440F-BC6C-8C6A7CE7F7A5}" dt="2021-12-29T15:15:23.071" v="3219" actId="47"/>
        <pc:sldMkLst>
          <pc:docMk/>
          <pc:sldMk cId="1889702985" sldId="293"/>
        </pc:sldMkLst>
      </pc:sldChg>
      <pc:sldChg chg="del">
        <pc:chgData name="Clifton, Louise" userId="eb508f05-a75a-4c07-83ad-e453ef8397a7" providerId="ADAL" clId="{6CC6C4EB-F05A-440F-BC6C-8C6A7CE7F7A5}" dt="2021-12-29T15:15:39.035" v="3223" actId="47"/>
        <pc:sldMkLst>
          <pc:docMk/>
          <pc:sldMk cId="1225499627" sldId="294"/>
        </pc:sldMkLst>
      </pc:sldChg>
      <pc:sldChg chg="modSp del mod">
        <pc:chgData name="Clifton, Louise" userId="eb508f05-a75a-4c07-83ad-e453ef8397a7" providerId="ADAL" clId="{6CC6C4EB-F05A-440F-BC6C-8C6A7CE7F7A5}" dt="2021-12-29T16:12:59.840" v="5586" actId="47"/>
        <pc:sldMkLst>
          <pc:docMk/>
          <pc:sldMk cId="1499925628" sldId="295"/>
        </pc:sldMkLst>
        <pc:picChg chg="mod">
          <ac:chgData name="Clifton, Louise" userId="eb508f05-a75a-4c07-83ad-e453ef8397a7" providerId="ADAL" clId="{6CC6C4EB-F05A-440F-BC6C-8C6A7CE7F7A5}" dt="2021-12-29T15:15:36.326" v="3222" actId="1076"/>
          <ac:picMkLst>
            <pc:docMk/>
            <pc:sldMk cId="1499925628" sldId="295"/>
            <ac:picMk id="15" creationId="{5D7C19FC-25CC-4E25-9E59-EE47B3C1DD6E}"/>
          </ac:picMkLst>
        </pc:picChg>
      </pc:sldChg>
      <pc:sldChg chg="addSp delSp modSp mod ord">
        <pc:chgData name="Clifton, Louise" userId="eb508f05-a75a-4c07-83ad-e453ef8397a7" providerId="ADAL" clId="{6CC6C4EB-F05A-440F-BC6C-8C6A7CE7F7A5}" dt="2021-12-29T15:42:33.046" v="5137" actId="1076"/>
        <pc:sldMkLst>
          <pc:docMk/>
          <pc:sldMk cId="1862546012" sldId="296"/>
        </pc:sldMkLst>
        <pc:spChg chg="mod">
          <ac:chgData name="Clifton, Louise" userId="eb508f05-a75a-4c07-83ad-e453ef8397a7" providerId="ADAL" clId="{6CC6C4EB-F05A-440F-BC6C-8C6A7CE7F7A5}" dt="2021-12-29T14:32:36.787" v="286" actId="20577"/>
          <ac:spMkLst>
            <pc:docMk/>
            <pc:sldMk cId="1862546012" sldId="296"/>
            <ac:spMk id="2" creationId="{20E4CAC0-0D56-BF42-891F-90D35A77C13E}"/>
          </ac:spMkLst>
        </pc:spChg>
        <pc:spChg chg="mod">
          <ac:chgData name="Clifton, Louise" userId="eb508f05-a75a-4c07-83ad-e453ef8397a7" providerId="ADAL" clId="{6CC6C4EB-F05A-440F-BC6C-8C6A7CE7F7A5}" dt="2021-12-29T15:42:33.046" v="5137" actId="1076"/>
          <ac:spMkLst>
            <pc:docMk/>
            <pc:sldMk cId="1862546012" sldId="296"/>
            <ac:spMk id="6" creationId="{F44CB827-D477-439C-B330-D577B6E40F90}"/>
          </ac:spMkLst>
        </pc:spChg>
        <pc:spChg chg="add del mod">
          <ac:chgData name="Clifton, Louise" userId="eb508f05-a75a-4c07-83ad-e453ef8397a7" providerId="ADAL" clId="{6CC6C4EB-F05A-440F-BC6C-8C6A7CE7F7A5}" dt="2021-12-29T14:33:36.175" v="463" actId="478"/>
          <ac:spMkLst>
            <pc:docMk/>
            <pc:sldMk cId="1862546012" sldId="296"/>
            <ac:spMk id="15" creationId="{AF275253-CD6D-4AD1-973C-1C611E456E84}"/>
          </ac:spMkLst>
        </pc:spChg>
        <pc:spChg chg="add mod">
          <ac:chgData name="Clifton, Louise" userId="eb508f05-a75a-4c07-83ad-e453ef8397a7" providerId="ADAL" clId="{6CC6C4EB-F05A-440F-BC6C-8C6A7CE7F7A5}" dt="2021-12-29T15:42:22.446" v="5136" actId="14100"/>
          <ac:spMkLst>
            <pc:docMk/>
            <pc:sldMk cId="1862546012" sldId="296"/>
            <ac:spMk id="24" creationId="{978EBE9D-394D-4A5C-881A-F06A753FB0A5}"/>
          </ac:spMkLst>
        </pc:spChg>
        <pc:spChg chg="mod">
          <ac:chgData name="Clifton, Louise" userId="eb508f05-a75a-4c07-83ad-e453ef8397a7" providerId="ADAL" clId="{6CC6C4EB-F05A-440F-BC6C-8C6A7CE7F7A5}" dt="2021-12-29T15:41:53.346" v="5125" actId="3064"/>
          <ac:spMkLst>
            <pc:docMk/>
            <pc:sldMk cId="1862546012" sldId="296"/>
            <ac:spMk id="25" creationId="{808EA6FC-A2F7-4F9C-BB8F-0B62A88B0217}"/>
          </ac:spMkLst>
        </pc:spChg>
        <pc:spChg chg="mod">
          <ac:chgData name="Clifton, Louise" userId="eb508f05-a75a-4c07-83ad-e453ef8397a7" providerId="ADAL" clId="{6CC6C4EB-F05A-440F-BC6C-8C6A7CE7F7A5}" dt="2021-12-29T15:41:44.156" v="5119" actId="3064"/>
          <ac:spMkLst>
            <pc:docMk/>
            <pc:sldMk cId="1862546012" sldId="296"/>
            <ac:spMk id="26" creationId="{AD36231E-8829-4C80-BE63-31BF78CA43F3}"/>
          </ac:spMkLst>
        </pc:spChg>
        <pc:spChg chg="mod">
          <ac:chgData name="Clifton, Louise" userId="eb508f05-a75a-4c07-83ad-e453ef8397a7" providerId="ADAL" clId="{6CC6C4EB-F05A-440F-BC6C-8C6A7CE7F7A5}" dt="2021-12-29T15:41:48.629" v="5121" actId="3064"/>
          <ac:spMkLst>
            <pc:docMk/>
            <pc:sldMk cId="1862546012" sldId="296"/>
            <ac:spMk id="27" creationId="{EFD4C730-CED0-41C7-B340-A6C619753500}"/>
          </ac:spMkLst>
        </pc:spChg>
        <pc:spChg chg="mod">
          <ac:chgData name="Clifton, Louise" userId="eb508f05-a75a-4c07-83ad-e453ef8397a7" providerId="ADAL" clId="{6CC6C4EB-F05A-440F-BC6C-8C6A7CE7F7A5}" dt="2021-12-29T14:36:14.509" v="565"/>
          <ac:spMkLst>
            <pc:docMk/>
            <pc:sldMk cId="1862546012" sldId="296"/>
            <ac:spMk id="31" creationId="{DFC41142-25D9-4EBA-8993-7CFE23B1A56D}"/>
          </ac:spMkLst>
        </pc:spChg>
        <pc:spChg chg="mod">
          <ac:chgData name="Clifton, Louise" userId="eb508f05-a75a-4c07-83ad-e453ef8397a7" providerId="ADAL" clId="{6CC6C4EB-F05A-440F-BC6C-8C6A7CE7F7A5}" dt="2021-12-29T14:36:14.509" v="565"/>
          <ac:spMkLst>
            <pc:docMk/>
            <pc:sldMk cId="1862546012" sldId="296"/>
            <ac:spMk id="33" creationId="{CFEBB551-7528-4AD9-AA20-44823C75A573}"/>
          </ac:spMkLst>
        </pc:spChg>
        <pc:spChg chg="mod">
          <ac:chgData name="Clifton, Louise" userId="eb508f05-a75a-4c07-83ad-e453ef8397a7" providerId="ADAL" clId="{6CC6C4EB-F05A-440F-BC6C-8C6A7CE7F7A5}" dt="2021-12-29T14:36:14.509" v="565"/>
          <ac:spMkLst>
            <pc:docMk/>
            <pc:sldMk cId="1862546012" sldId="296"/>
            <ac:spMk id="34" creationId="{449572A8-2C13-469A-8306-3D66F624B869}"/>
          </ac:spMkLst>
        </pc:spChg>
        <pc:spChg chg="mod">
          <ac:chgData name="Clifton, Louise" userId="eb508f05-a75a-4c07-83ad-e453ef8397a7" providerId="ADAL" clId="{6CC6C4EB-F05A-440F-BC6C-8C6A7CE7F7A5}" dt="2021-12-29T14:36:14.509" v="565"/>
          <ac:spMkLst>
            <pc:docMk/>
            <pc:sldMk cId="1862546012" sldId="296"/>
            <ac:spMk id="35" creationId="{F19E1084-64D9-474C-81C1-DD9F235FED21}"/>
          </ac:spMkLst>
        </pc:spChg>
        <pc:grpChg chg="del">
          <ac:chgData name="Clifton, Louise" userId="eb508f05-a75a-4c07-83ad-e453ef8397a7" providerId="ADAL" clId="{6CC6C4EB-F05A-440F-BC6C-8C6A7CE7F7A5}" dt="2021-12-29T14:36:13.666" v="564" actId="478"/>
          <ac:grpSpMkLst>
            <pc:docMk/>
            <pc:sldMk cId="1862546012" sldId="296"/>
            <ac:grpSpMk id="16" creationId="{F2A4453A-4BB4-4548-8BD6-992CE6F1EEA5}"/>
          </ac:grpSpMkLst>
        </pc:grpChg>
        <pc:grpChg chg="add mod">
          <ac:chgData name="Clifton, Louise" userId="eb508f05-a75a-4c07-83ad-e453ef8397a7" providerId="ADAL" clId="{6CC6C4EB-F05A-440F-BC6C-8C6A7CE7F7A5}" dt="2021-12-29T14:36:14.509" v="565"/>
          <ac:grpSpMkLst>
            <pc:docMk/>
            <pc:sldMk cId="1862546012" sldId="296"/>
            <ac:grpSpMk id="28" creationId="{D0922B3A-F221-4B6E-89D2-844B9207CAD5}"/>
          </ac:grpSpMkLst>
        </pc:grpChg>
        <pc:grpChg chg="mod">
          <ac:chgData name="Clifton, Louise" userId="eb508f05-a75a-4c07-83ad-e453ef8397a7" providerId="ADAL" clId="{6CC6C4EB-F05A-440F-BC6C-8C6A7CE7F7A5}" dt="2021-12-29T14:36:14.509" v="565"/>
          <ac:grpSpMkLst>
            <pc:docMk/>
            <pc:sldMk cId="1862546012" sldId="296"/>
            <ac:grpSpMk id="29" creationId="{BF812261-E188-4132-BD4D-F90DD346452F}"/>
          </ac:grpSpMkLst>
        </pc:grpChg>
        <pc:grpChg chg="mod">
          <ac:chgData name="Clifton, Louise" userId="eb508f05-a75a-4c07-83ad-e453ef8397a7" providerId="ADAL" clId="{6CC6C4EB-F05A-440F-BC6C-8C6A7CE7F7A5}" dt="2021-12-29T14:36:14.509" v="565"/>
          <ac:grpSpMkLst>
            <pc:docMk/>
            <pc:sldMk cId="1862546012" sldId="296"/>
            <ac:grpSpMk id="32" creationId="{4BCE99FA-FCF3-4754-9433-A01F44216B4E}"/>
          </ac:grpSpMkLst>
        </pc:grpChg>
        <pc:picChg chg="mod">
          <ac:chgData name="Clifton, Louise" userId="eb508f05-a75a-4c07-83ad-e453ef8397a7" providerId="ADAL" clId="{6CC6C4EB-F05A-440F-BC6C-8C6A7CE7F7A5}" dt="2021-12-29T14:36:14.509" v="565"/>
          <ac:picMkLst>
            <pc:docMk/>
            <pc:sldMk cId="1862546012" sldId="296"/>
            <ac:picMk id="30" creationId="{A2A8A4C6-7411-4A1C-B5A3-AB7FCDC06DF8}"/>
          </ac:picMkLst>
        </pc:picChg>
      </pc:sldChg>
      <pc:sldChg chg="del">
        <pc:chgData name="Clifton, Louise" userId="eb508f05-a75a-4c07-83ad-e453ef8397a7" providerId="ADAL" clId="{6CC6C4EB-F05A-440F-BC6C-8C6A7CE7F7A5}" dt="2021-12-29T15:42:55.526" v="5138" actId="47"/>
        <pc:sldMkLst>
          <pc:docMk/>
          <pc:sldMk cId="2584279315" sldId="298"/>
        </pc:sldMkLst>
      </pc:sldChg>
      <pc:sldChg chg="del">
        <pc:chgData name="Clifton, Louise" userId="eb508f05-a75a-4c07-83ad-e453ef8397a7" providerId="ADAL" clId="{6CC6C4EB-F05A-440F-BC6C-8C6A7CE7F7A5}" dt="2021-12-29T15:59:58.589" v="5341" actId="47"/>
        <pc:sldMkLst>
          <pc:docMk/>
          <pc:sldMk cId="777269793" sldId="299"/>
        </pc:sldMkLst>
      </pc:sldChg>
      <pc:sldChg chg="addSp delSp modSp add mod">
        <pc:chgData name="Clifton, Louise" userId="eb508f05-a75a-4c07-83ad-e453ef8397a7" providerId="ADAL" clId="{6CC6C4EB-F05A-440F-BC6C-8C6A7CE7F7A5}" dt="2021-12-29T15:45:01.832" v="5158" actId="207"/>
        <pc:sldMkLst>
          <pc:docMk/>
          <pc:sldMk cId="1651556642" sldId="300"/>
        </pc:sldMkLst>
        <pc:spChg chg="add del mod">
          <ac:chgData name="Clifton, Louise" userId="eb508f05-a75a-4c07-83ad-e453ef8397a7" providerId="ADAL" clId="{6CC6C4EB-F05A-440F-BC6C-8C6A7CE7F7A5}" dt="2021-12-29T14:50:25.160" v="1042" actId="207"/>
          <ac:spMkLst>
            <pc:docMk/>
            <pc:sldMk cId="1651556642" sldId="300"/>
            <ac:spMk id="19" creationId="{2A16D07E-5DC9-4B5D-84C7-4B772B7E9938}"/>
          </ac:spMkLst>
        </pc:spChg>
        <pc:spChg chg="mod">
          <ac:chgData name="Clifton, Louise" userId="eb508f05-a75a-4c07-83ad-e453ef8397a7" providerId="ADAL" clId="{6CC6C4EB-F05A-440F-BC6C-8C6A7CE7F7A5}" dt="2021-12-29T14:50:25.160" v="1042" actId="207"/>
          <ac:spMkLst>
            <pc:docMk/>
            <pc:sldMk cId="1651556642" sldId="300"/>
            <ac:spMk id="21" creationId="{FB8C9842-6B42-45A4-86F3-63B3C0C680A2}"/>
          </ac:spMkLst>
        </pc:spChg>
        <pc:spChg chg="mod">
          <ac:chgData name="Clifton, Louise" userId="eb508f05-a75a-4c07-83ad-e453ef8397a7" providerId="ADAL" clId="{6CC6C4EB-F05A-440F-BC6C-8C6A7CE7F7A5}" dt="2021-12-29T14:50:25.160" v="1042" actId="207"/>
          <ac:spMkLst>
            <pc:docMk/>
            <pc:sldMk cId="1651556642" sldId="300"/>
            <ac:spMk id="22" creationId="{2E04E42E-C57C-46BC-B50B-803C1DCE9BAB}"/>
          </ac:spMkLst>
        </pc:spChg>
        <pc:spChg chg="mod">
          <ac:chgData name="Clifton, Louise" userId="eb508f05-a75a-4c07-83ad-e453ef8397a7" providerId="ADAL" clId="{6CC6C4EB-F05A-440F-BC6C-8C6A7CE7F7A5}" dt="2021-12-29T14:50:25.160" v="1042" actId="207"/>
          <ac:spMkLst>
            <pc:docMk/>
            <pc:sldMk cId="1651556642" sldId="300"/>
            <ac:spMk id="23" creationId="{24E1BDB5-E01D-4097-B6CA-58140EA73154}"/>
          </ac:spMkLst>
        </pc:spChg>
        <pc:spChg chg="mod">
          <ac:chgData name="Clifton, Louise" userId="eb508f05-a75a-4c07-83ad-e453ef8397a7" providerId="ADAL" clId="{6CC6C4EB-F05A-440F-BC6C-8C6A7CE7F7A5}" dt="2021-12-29T15:45:01.832" v="5158" actId="207"/>
          <ac:spMkLst>
            <pc:docMk/>
            <pc:sldMk cId="1651556642" sldId="300"/>
            <ac:spMk id="25" creationId="{AE255AEB-3407-471F-B473-239C324B26AD}"/>
          </ac:spMkLst>
        </pc:spChg>
        <pc:spChg chg="add del mod">
          <ac:chgData name="Clifton, Louise" userId="eb508f05-a75a-4c07-83ad-e453ef8397a7" providerId="ADAL" clId="{6CC6C4EB-F05A-440F-BC6C-8C6A7CE7F7A5}" dt="2021-12-29T14:50:56.017" v="1048" actId="26606"/>
          <ac:spMkLst>
            <pc:docMk/>
            <pc:sldMk cId="1651556642" sldId="300"/>
            <ac:spMk id="26" creationId="{CC416CA1-1947-44AB-A002-EE1561C821C5}"/>
          </ac:spMkLst>
        </pc:spChg>
        <pc:spChg chg="del">
          <ac:chgData name="Clifton, Louise" userId="eb508f05-a75a-4c07-83ad-e453ef8397a7" providerId="ADAL" clId="{6CC6C4EB-F05A-440F-BC6C-8C6A7CE7F7A5}" dt="2021-12-29T14:48:06.258" v="1005" actId="478"/>
          <ac:spMkLst>
            <pc:docMk/>
            <pc:sldMk cId="1651556642" sldId="300"/>
            <ac:spMk id="27" creationId="{A2DE454D-2230-4FC8-943B-0FBC017611F0}"/>
          </ac:spMkLst>
        </pc:spChg>
        <pc:spChg chg="del">
          <ac:chgData name="Clifton, Louise" userId="eb508f05-a75a-4c07-83ad-e453ef8397a7" providerId="ADAL" clId="{6CC6C4EB-F05A-440F-BC6C-8C6A7CE7F7A5}" dt="2021-12-29T14:48:07.730" v="1006" actId="478"/>
          <ac:spMkLst>
            <pc:docMk/>
            <pc:sldMk cId="1651556642" sldId="300"/>
            <ac:spMk id="28" creationId="{2D6538FA-E612-4859-BD9A-2C0DC4B9B8FF}"/>
          </ac:spMkLst>
        </pc:spChg>
        <pc:spChg chg="del">
          <ac:chgData name="Clifton, Louise" userId="eb508f05-a75a-4c07-83ad-e453ef8397a7" providerId="ADAL" clId="{6CC6C4EB-F05A-440F-BC6C-8C6A7CE7F7A5}" dt="2021-12-29T14:48:08.269" v="1007" actId="478"/>
          <ac:spMkLst>
            <pc:docMk/>
            <pc:sldMk cId="1651556642" sldId="300"/>
            <ac:spMk id="29" creationId="{B40A862A-126C-4C4D-AA7E-E9E6708E36D8}"/>
          </ac:spMkLst>
        </pc:spChg>
        <pc:spChg chg="mod">
          <ac:chgData name="Clifton, Louise" userId="eb508f05-a75a-4c07-83ad-e453ef8397a7" providerId="ADAL" clId="{6CC6C4EB-F05A-440F-BC6C-8C6A7CE7F7A5}" dt="2021-12-29T14:49:53.485" v="1036"/>
          <ac:spMkLst>
            <pc:docMk/>
            <pc:sldMk cId="1651556642" sldId="300"/>
            <ac:spMk id="32" creationId="{742BDBE3-004A-4FC7-ADE9-245EB67D9B90}"/>
          </ac:spMkLst>
        </pc:spChg>
        <pc:spChg chg="mod">
          <ac:chgData name="Clifton, Louise" userId="eb508f05-a75a-4c07-83ad-e453ef8397a7" providerId="ADAL" clId="{6CC6C4EB-F05A-440F-BC6C-8C6A7CE7F7A5}" dt="2021-12-29T14:49:53.485" v="1036"/>
          <ac:spMkLst>
            <pc:docMk/>
            <pc:sldMk cId="1651556642" sldId="300"/>
            <ac:spMk id="34" creationId="{B8B9DC31-811C-4091-A909-389C10427F9F}"/>
          </ac:spMkLst>
        </pc:spChg>
        <pc:spChg chg="mod">
          <ac:chgData name="Clifton, Louise" userId="eb508f05-a75a-4c07-83ad-e453ef8397a7" providerId="ADAL" clId="{6CC6C4EB-F05A-440F-BC6C-8C6A7CE7F7A5}" dt="2021-12-29T14:49:53.485" v="1036"/>
          <ac:spMkLst>
            <pc:docMk/>
            <pc:sldMk cId="1651556642" sldId="300"/>
            <ac:spMk id="35" creationId="{2E3270AA-D06A-46BE-9BBE-C8D472B1EB17}"/>
          </ac:spMkLst>
        </pc:spChg>
        <pc:spChg chg="mod">
          <ac:chgData name="Clifton, Louise" userId="eb508f05-a75a-4c07-83ad-e453ef8397a7" providerId="ADAL" clId="{6CC6C4EB-F05A-440F-BC6C-8C6A7CE7F7A5}" dt="2021-12-29T14:49:53.485" v="1036"/>
          <ac:spMkLst>
            <pc:docMk/>
            <pc:sldMk cId="1651556642" sldId="300"/>
            <ac:spMk id="36" creationId="{15D4B111-019F-4F01-8836-560BF9E10554}"/>
          </ac:spMkLst>
        </pc:spChg>
        <pc:spChg chg="mod">
          <ac:chgData name="Clifton, Louise" userId="eb508f05-a75a-4c07-83ad-e453ef8397a7" providerId="ADAL" clId="{6CC6C4EB-F05A-440F-BC6C-8C6A7CE7F7A5}" dt="2021-12-29T14:50:02.559" v="1039"/>
          <ac:spMkLst>
            <pc:docMk/>
            <pc:sldMk cId="1651556642" sldId="300"/>
            <ac:spMk id="40" creationId="{3CA3B216-C33C-428D-BBB1-55C32733004C}"/>
          </ac:spMkLst>
        </pc:spChg>
        <pc:spChg chg="mod">
          <ac:chgData name="Clifton, Louise" userId="eb508f05-a75a-4c07-83ad-e453ef8397a7" providerId="ADAL" clId="{6CC6C4EB-F05A-440F-BC6C-8C6A7CE7F7A5}" dt="2021-12-29T14:50:02.559" v="1039"/>
          <ac:spMkLst>
            <pc:docMk/>
            <pc:sldMk cId="1651556642" sldId="300"/>
            <ac:spMk id="42" creationId="{021F5674-EDBD-4D60-B0E5-A4733932720E}"/>
          </ac:spMkLst>
        </pc:spChg>
        <pc:spChg chg="mod">
          <ac:chgData name="Clifton, Louise" userId="eb508f05-a75a-4c07-83ad-e453ef8397a7" providerId="ADAL" clId="{6CC6C4EB-F05A-440F-BC6C-8C6A7CE7F7A5}" dt="2021-12-29T14:50:02.559" v="1039"/>
          <ac:spMkLst>
            <pc:docMk/>
            <pc:sldMk cId="1651556642" sldId="300"/>
            <ac:spMk id="43" creationId="{50689FB4-E7A1-4EBB-8055-9A962409226D}"/>
          </ac:spMkLst>
        </pc:spChg>
        <pc:spChg chg="mod">
          <ac:chgData name="Clifton, Louise" userId="eb508f05-a75a-4c07-83ad-e453ef8397a7" providerId="ADAL" clId="{6CC6C4EB-F05A-440F-BC6C-8C6A7CE7F7A5}" dt="2021-12-29T14:50:02.559" v="1039"/>
          <ac:spMkLst>
            <pc:docMk/>
            <pc:sldMk cId="1651556642" sldId="300"/>
            <ac:spMk id="44" creationId="{90054FCA-AC44-406F-B39A-85E9455BFCB8}"/>
          </ac:spMkLst>
        </pc:spChg>
        <pc:grpChg chg="add del mod">
          <ac:chgData name="Clifton, Louise" userId="eb508f05-a75a-4c07-83ad-e453ef8397a7" providerId="ADAL" clId="{6CC6C4EB-F05A-440F-BC6C-8C6A7CE7F7A5}" dt="2021-12-29T14:51:00.519" v="1049" actId="478"/>
          <ac:grpSpMkLst>
            <pc:docMk/>
            <pc:sldMk cId="1651556642" sldId="300"/>
            <ac:grpSpMk id="16" creationId="{F2A4453A-4BB4-4548-8BD6-992CE6F1EEA5}"/>
          </ac:grpSpMkLst>
        </pc:grpChg>
        <pc:grpChg chg="add del mod topLvl">
          <ac:chgData name="Clifton, Louise" userId="eb508f05-a75a-4c07-83ad-e453ef8397a7" providerId="ADAL" clId="{6CC6C4EB-F05A-440F-BC6C-8C6A7CE7F7A5}" dt="2021-12-29T14:51:00.519" v="1049" actId="478"/>
          <ac:grpSpMkLst>
            <pc:docMk/>
            <pc:sldMk cId="1651556642" sldId="300"/>
            <ac:grpSpMk id="17" creationId="{181E2BDB-94DB-4001-92E5-775C0A085DF6}"/>
          </ac:grpSpMkLst>
        </pc:grpChg>
        <pc:grpChg chg="mod">
          <ac:chgData name="Clifton, Louise" userId="eb508f05-a75a-4c07-83ad-e453ef8397a7" providerId="ADAL" clId="{6CC6C4EB-F05A-440F-BC6C-8C6A7CE7F7A5}" dt="2021-12-29T14:50:25.160" v="1042" actId="207"/>
          <ac:grpSpMkLst>
            <pc:docMk/>
            <pc:sldMk cId="1651556642" sldId="300"/>
            <ac:grpSpMk id="20" creationId="{EED0F04E-D526-4DA9-B437-272B23199A99}"/>
          </ac:grpSpMkLst>
        </pc:grpChg>
        <pc:grpChg chg="add del mod">
          <ac:chgData name="Clifton, Louise" userId="eb508f05-a75a-4c07-83ad-e453ef8397a7" providerId="ADAL" clId="{6CC6C4EB-F05A-440F-BC6C-8C6A7CE7F7A5}" dt="2021-12-29T14:49:58.238" v="1037"/>
          <ac:grpSpMkLst>
            <pc:docMk/>
            <pc:sldMk cId="1651556642" sldId="300"/>
            <ac:grpSpMk id="24" creationId="{676E1726-F1B9-403E-966E-F3726C0250C6}"/>
          </ac:grpSpMkLst>
        </pc:grpChg>
        <pc:grpChg chg="mod">
          <ac:chgData name="Clifton, Louise" userId="eb508f05-a75a-4c07-83ad-e453ef8397a7" providerId="ADAL" clId="{6CC6C4EB-F05A-440F-BC6C-8C6A7CE7F7A5}" dt="2021-12-29T14:49:53.485" v="1036"/>
          <ac:grpSpMkLst>
            <pc:docMk/>
            <pc:sldMk cId="1651556642" sldId="300"/>
            <ac:grpSpMk id="30" creationId="{AFD89244-0EF6-4BF8-A98B-E9AAC42C36D0}"/>
          </ac:grpSpMkLst>
        </pc:grpChg>
        <pc:grpChg chg="mod">
          <ac:chgData name="Clifton, Louise" userId="eb508f05-a75a-4c07-83ad-e453ef8397a7" providerId="ADAL" clId="{6CC6C4EB-F05A-440F-BC6C-8C6A7CE7F7A5}" dt="2021-12-29T14:49:53.485" v="1036"/>
          <ac:grpSpMkLst>
            <pc:docMk/>
            <pc:sldMk cId="1651556642" sldId="300"/>
            <ac:grpSpMk id="33" creationId="{225B1EB3-DC3C-4ACF-BC06-E0742C2BEF00}"/>
          </ac:grpSpMkLst>
        </pc:grpChg>
        <pc:grpChg chg="add del mod">
          <ac:chgData name="Clifton, Louise" userId="eb508f05-a75a-4c07-83ad-e453ef8397a7" providerId="ADAL" clId="{6CC6C4EB-F05A-440F-BC6C-8C6A7CE7F7A5}" dt="2021-12-29T14:50:05.361" v="1040"/>
          <ac:grpSpMkLst>
            <pc:docMk/>
            <pc:sldMk cId="1651556642" sldId="300"/>
            <ac:grpSpMk id="37" creationId="{EF60ACFD-5823-4AF9-806C-15D79A93269F}"/>
          </ac:grpSpMkLst>
        </pc:grpChg>
        <pc:grpChg chg="mod">
          <ac:chgData name="Clifton, Louise" userId="eb508f05-a75a-4c07-83ad-e453ef8397a7" providerId="ADAL" clId="{6CC6C4EB-F05A-440F-BC6C-8C6A7CE7F7A5}" dt="2021-12-29T14:50:02.559" v="1039"/>
          <ac:grpSpMkLst>
            <pc:docMk/>
            <pc:sldMk cId="1651556642" sldId="300"/>
            <ac:grpSpMk id="38" creationId="{46C5C16A-5A30-412A-9976-F1EFC8FB95C9}"/>
          </ac:grpSpMkLst>
        </pc:grpChg>
        <pc:grpChg chg="mod">
          <ac:chgData name="Clifton, Louise" userId="eb508f05-a75a-4c07-83ad-e453ef8397a7" providerId="ADAL" clId="{6CC6C4EB-F05A-440F-BC6C-8C6A7CE7F7A5}" dt="2021-12-29T14:50:02.559" v="1039"/>
          <ac:grpSpMkLst>
            <pc:docMk/>
            <pc:sldMk cId="1651556642" sldId="300"/>
            <ac:grpSpMk id="41" creationId="{88F124FE-093F-4CB0-8938-329E97C400E7}"/>
          </ac:grpSpMkLst>
        </pc:grpChg>
        <pc:graphicFrameChg chg="add del">
          <ac:chgData name="Clifton, Louise" userId="eb508f05-a75a-4c07-83ad-e453ef8397a7" providerId="ADAL" clId="{6CC6C4EB-F05A-440F-BC6C-8C6A7CE7F7A5}" dt="2021-12-29T14:50:56.017" v="1048" actId="26606"/>
          <ac:graphicFrameMkLst>
            <pc:docMk/>
            <pc:sldMk cId="1651556642" sldId="300"/>
            <ac:graphicFrameMk id="47" creationId="{28854FF4-DF34-4482-AA0E-44B46F9F8971}"/>
          </ac:graphicFrameMkLst>
        </pc:graphicFrameChg>
        <pc:picChg chg="add del mod topLvl">
          <ac:chgData name="Clifton, Louise" userId="eb508f05-a75a-4c07-83ad-e453ef8397a7" providerId="ADAL" clId="{6CC6C4EB-F05A-440F-BC6C-8C6A7CE7F7A5}" dt="2021-12-29T14:51:00.519" v="1049" actId="478"/>
          <ac:picMkLst>
            <pc:docMk/>
            <pc:sldMk cId="1651556642" sldId="300"/>
            <ac:picMk id="18" creationId="{E2C1C805-A795-4929-B51D-2646FE96FC89}"/>
          </ac:picMkLst>
        </pc:picChg>
        <pc:picChg chg="mod">
          <ac:chgData name="Clifton, Louise" userId="eb508f05-a75a-4c07-83ad-e453ef8397a7" providerId="ADAL" clId="{6CC6C4EB-F05A-440F-BC6C-8C6A7CE7F7A5}" dt="2021-12-29T14:49:53.485" v="1036"/>
          <ac:picMkLst>
            <pc:docMk/>
            <pc:sldMk cId="1651556642" sldId="300"/>
            <ac:picMk id="31" creationId="{86BA1AC5-4CAF-4253-BCDD-482158F286A0}"/>
          </ac:picMkLst>
        </pc:picChg>
        <pc:picChg chg="mod">
          <ac:chgData name="Clifton, Louise" userId="eb508f05-a75a-4c07-83ad-e453ef8397a7" providerId="ADAL" clId="{6CC6C4EB-F05A-440F-BC6C-8C6A7CE7F7A5}" dt="2021-12-29T14:50:02.559" v="1039"/>
          <ac:picMkLst>
            <pc:docMk/>
            <pc:sldMk cId="1651556642" sldId="300"/>
            <ac:picMk id="39" creationId="{9FA6B359-0A32-4CB1-A0A2-0875BD1E331A}"/>
          </ac:picMkLst>
        </pc:picChg>
        <pc:picChg chg="add mod">
          <ac:chgData name="Clifton, Louise" userId="eb508f05-a75a-4c07-83ad-e453ef8397a7" providerId="ADAL" clId="{6CC6C4EB-F05A-440F-BC6C-8C6A7CE7F7A5}" dt="2021-12-29T14:50:36.792" v="1044"/>
          <ac:picMkLst>
            <pc:docMk/>
            <pc:sldMk cId="1651556642" sldId="300"/>
            <ac:picMk id="45" creationId="{572AF97D-70EA-4645-9759-930835FAA500}"/>
          </ac:picMkLst>
        </pc:picChg>
      </pc:sldChg>
      <pc:sldChg chg="addSp delSp modSp add mod">
        <pc:chgData name="Clifton, Louise" userId="eb508f05-a75a-4c07-83ad-e453ef8397a7" providerId="ADAL" clId="{6CC6C4EB-F05A-440F-BC6C-8C6A7CE7F7A5}" dt="2021-12-29T15:46:34.099" v="5170" actId="1076"/>
        <pc:sldMkLst>
          <pc:docMk/>
          <pc:sldMk cId="3993472414" sldId="301"/>
        </pc:sldMkLst>
        <pc:spChg chg="mod">
          <ac:chgData name="Clifton, Louise" userId="eb508f05-a75a-4c07-83ad-e453ef8397a7" providerId="ADAL" clId="{6CC6C4EB-F05A-440F-BC6C-8C6A7CE7F7A5}" dt="2021-12-29T14:52:40.273" v="1301"/>
          <ac:spMkLst>
            <pc:docMk/>
            <pc:sldMk cId="3993472414" sldId="301"/>
            <ac:spMk id="15" creationId="{81BEBB46-9EF4-47EE-8200-F3E656F7DAB8}"/>
          </ac:spMkLst>
        </pc:spChg>
        <pc:spChg chg="mod">
          <ac:chgData name="Clifton, Louise" userId="eb508f05-a75a-4c07-83ad-e453ef8397a7" providerId="ADAL" clId="{6CC6C4EB-F05A-440F-BC6C-8C6A7CE7F7A5}" dt="2021-12-29T14:52:40.273" v="1301"/>
          <ac:spMkLst>
            <pc:docMk/>
            <pc:sldMk cId="3993472414" sldId="301"/>
            <ac:spMk id="18" creationId="{417037F3-4C06-4B7B-BC85-A4DC6C73207B}"/>
          </ac:spMkLst>
        </pc:spChg>
        <pc:spChg chg="mod">
          <ac:chgData name="Clifton, Louise" userId="eb508f05-a75a-4c07-83ad-e453ef8397a7" providerId="ADAL" clId="{6CC6C4EB-F05A-440F-BC6C-8C6A7CE7F7A5}" dt="2021-12-29T14:52:40.273" v="1301"/>
          <ac:spMkLst>
            <pc:docMk/>
            <pc:sldMk cId="3993472414" sldId="301"/>
            <ac:spMk id="24" creationId="{E98A5E44-AE4E-4ADB-B02D-01F62C01A780}"/>
          </ac:spMkLst>
        </pc:spChg>
        <pc:spChg chg="mod">
          <ac:chgData name="Clifton, Louise" userId="eb508f05-a75a-4c07-83ad-e453ef8397a7" providerId="ADAL" clId="{6CC6C4EB-F05A-440F-BC6C-8C6A7CE7F7A5}" dt="2021-12-29T15:45:27.107" v="5160" actId="207"/>
          <ac:spMkLst>
            <pc:docMk/>
            <pc:sldMk cId="3993472414" sldId="301"/>
            <ac:spMk id="25" creationId="{AE255AEB-3407-471F-B473-239C324B26AD}"/>
          </ac:spMkLst>
        </pc:spChg>
        <pc:spChg chg="mod">
          <ac:chgData name="Clifton, Louise" userId="eb508f05-a75a-4c07-83ad-e453ef8397a7" providerId="ADAL" clId="{6CC6C4EB-F05A-440F-BC6C-8C6A7CE7F7A5}" dt="2021-12-29T15:46:27.546" v="5166" actId="14100"/>
          <ac:spMkLst>
            <pc:docMk/>
            <pc:sldMk cId="3993472414" sldId="301"/>
            <ac:spMk id="26" creationId="{CC416CA1-1947-44AB-A002-EE1561C821C5}"/>
          </ac:spMkLst>
        </pc:spChg>
        <pc:spChg chg="mod">
          <ac:chgData name="Clifton, Louise" userId="eb508f05-a75a-4c07-83ad-e453ef8397a7" providerId="ADAL" clId="{6CC6C4EB-F05A-440F-BC6C-8C6A7CE7F7A5}" dt="2021-12-29T14:52:40.273" v="1301"/>
          <ac:spMkLst>
            <pc:docMk/>
            <pc:sldMk cId="3993472414" sldId="301"/>
            <ac:spMk id="27" creationId="{A3BBD283-E934-4FB0-9EDC-38A3687BAC38}"/>
          </ac:spMkLst>
        </pc:spChg>
        <pc:grpChg chg="add mod">
          <ac:chgData name="Clifton, Louise" userId="eb508f05-a75a-4c07-83ad-e453ef8397a7" providerId="ADAL" clId="{6CC6C4EB-F05A-440F-BC6C-8C6A7CE7F7A5}" dt="2021-12-29T14:52:40.273" v="1301"/>
          <ac:grpSpMkLst>
            <pc:docMk/>
            <pc:sldMk cId="3993472414" sldId="301"/>
            <ac:grpSpMk id="12" creationId="{ACFD7BCD-6743-49ED-B517-AA1F100FDB82}"/>
          </ac:grpSpMkLst>
        </pc:grpChg>
        <pc:grpChg chg="mod">
          <ac:chgData name="Clifton, Louise" userId="eb508f05-a75a-4c07-83ad-e453ef8397a7" providerId="ADAL" clId="{6CC6C4EB-F05A-440F-BC6C-8C6A7CE7F7A5}" dt="2021-12-29T14:52:40.273" v="1301"/>
          <ac:grpSpMkLst>
            <pc:docMk/>
            <pc:sldMk cId="3993472414" sldId="301"/>
            <ac:grpSpMk id="13" creationId="{6F52D572-CF2C-45F8-962C-B4772A8721D7}"/>
          </ac:grpSpMkLst>
        </pc:grpChg>
        <pc:grpChg chg="mod">
          <ac:chgData name="Clifton, Louise" userId="eb508f05-a75a-4c07-83ad-e453ef8397a7" providerId="ADAL" clId="{6CC6C4EB-F05A-440F-BC6C-8C6A7CE7F7A5}" dt="2021-12-29T14:52:40.273" v="1301"/>
          <ac:grpSpMkLst>
            <pc:docMk/>
            <pc:sldMk cId="3993472414" sldId="301"/>
            <ac:grpSpMk id="16" creationId="{E95D6FA4-A8B2-4C12-B52D-B05C41CA31B5}"/>
          </ac:grpSpMkLst>
        </pc:grpChg>
        <pc:grpChg chg="del">
          <ac:chgData name="Clifton, Louise" userId="eb508f05-a75a-4c07-83ad-e453ef8397a7" providerId="ADAL" clId="{6CC6C4EB-F05A-440F-BC6C-8C6A7CE7F7A5}" dt="2021-12-29T14:52:39.856" v="1300" actId="478"/>
          <ac:grpSpMkLst>
            <pc:docMk/>
            <pc:sldMk cId="3993472414" sldId="301"/>
            <ac:grpSpMk id="17" creationId="{181E2BDB-94DB-4001-92E5-775C0A085DF6}"/>
          </ac:grpSpMkLst>
        </pc:grpChg>
        <pc:picChg chg="mod">
          <ac:chgData name="Clifton, Louise" userId="eb508f05-a75a-4c07-83ad-e453ef8397a7" providerId="ADAL" clId="{6CC6C4EB-F05A-440F-BC6C-8C6A7CE7F7A5}" dt="2021-12-29T14:52:40.273" v="1301"/>
          <ac:picMkLst>
            <pc:docMk/>
            <pc:sldMk cId="3993472414" sldId="301"/>
            <ac:picMk id="14" creationId="{2E69A861-5DDF-4B49-9120-C771833C946E}"/>
          </ac:picMkLst>
        </pc:picChg>
        <pc:picChg chg="add mod">
          <ac:chgData name="Clifton, Louise" userId="eb508f05-a75a-4c07-83ad-e453ef8397a7" providerId="ADAL" clId="{6CC6C4EB-F05A-440F-BC6C-8C6A7CE7F7A5}" dt="2021-12-29T15:46:34.099" v="5170" actId="1076"/>
          <ac:picMkLst>
            <pc:docMk/>
            <pc:sldMk cId="3993472414" sldId="301"/>
            <ac:picMk id="28" creationId="{860579D2-4367-4F50-A818-244F398361F3}"/>
          </ac:picMkLst>
        </pc:picChg>
      </pc:sldChg>
      <pc:sldChg chg="addSp delSp modSp add mod ord">
        <pc:chgData name="Clifton, Louise" userId="eb508f05-a75a-4c07-83ad-e453ef8397a7" providerId="ADAL" clId="{6CC6C4EB-F05A-440F-BC6C-8C6A7CE7F7A5}" dt="2021-12-29T14:58:10.190" v="1748" actId="1076"/>
        <pc:sldMkLst>
          <pc:docMk/>
          <pc:sldMk cId="3558663656" sldId="302"/>
        </pc:sldMkLst>
        <pc:spChg chg="mod">
          <ac:chgData name="Clifton, Louise" userId="eb508f05-a75a-4c07-83ad-e453ef8397a7" providerId="ADAL" clId="{6CC6C4EB-F05A-440F-BC6C-8C6A7CE7F7A5}" dt="2021-12-29T14:54:04.502" v="1373" actId="1076"/>
          <ac:spMkLst>
            <pc:docMk/>
            <pc:sldMk cId="3558663656" sldId="302"/>
            <ac:spMk id="2" creationId="{20E4CAC0-0D56-BF42-891F-90D35A77C13E}"/>
          </ac:spMkLst>
        </pc:spChg>
        <pc:spChg chg="add del mod">
          <ac:chgData name="Clifton, Louise" userId="eb508f05-a75a-4c07-83ad-e453ef8397a7" providerId="ADAL" clId="{6CC6C4EB-F05A-440F-BC6C-8C6A7CE7F7A5}" dt="2021-12-29T14:53:54.392" v="1370" actId="478"/>
          <ac:spMkLst>
            <pc:docMk/>
            <pc:sldMk cId="3558663656" sldId="302"/>
            <ac:spMk id="4" creationId="{479EFD72-DB38-4CC8-B1A9-0EC1003873F3}"/>
          </ac:spMkLst>
        </pc:spChg>
        <pc:spChg chg="del">
          <ac:chgData name="Clifton, Louise" userId="eb508f05-a75a-4c07-83ad-e453ef8397a7" providerId="ADAL" clId="{6CC6C4EB-F05A-440F-BC6C-8C6A7CE7F7A5}" dt="2021-12-29T14:53:52.232" v="1369" actId="478"/>
          <ac:spMkLst>
            <pc:docMk/>
            <pc:sldMk cId="3558663656" sldId="302"/>
            <ac:spMk id="25" creationId="{AE255AEB-3407-471F-B473-239C324B26AD}"/>
          </ac:spMkLst>
        </pc:spChg>
        <pc:spChg chg="mod">
          <ac:chgData name="Clifton, Louise" userId="eb508f05-a75a-4c07-83ad-e453ef8397a7" providerId="ADAL" clId="{6CC6C4EB-F05A-440F-BC6C-8C6A7CE7F7A5}" dt="2021-12-29T14:58:10.190" v="1748" actId="1076"/>
          <ac:spMkLst>
            <pc:docMk/>
            <pc:sldMk cId="3558663656" sldId="302"/>
            <ac:spMk id="26" creationId="{CC416CA1-1947-44AB-A002-EE1561C821C5}"/>
          </ac:spMkLst>
        </pc:spChg>
        <pc:spChg chg="del">
          <ac:chgData name="Clifton, Louise" userId="eb508f05-a75a-4c07-83ad-e453ef8397a7" providerId="ADAL" clId="{6CC6C4EB-F05A-440F-BC6C-8C6A7CE7F7A5}" dt="2021-12-29T14:54:26.652" v="1464" actId="478"/>
          <ac:spMkLst>
            <pc:docMk/>
            <pc:sldMk cId="3558663656" sldId="302"/>
            <ac:spMk id="27" creationId="{A2DE454D-2230-4FC8-943B-0FBC017611F0}"/>
          </ac:spMkLst>
        </pc:spChg>
        <pc:spChg chg="del">
          <ac:chgData name="Clifton, Louise" userId="eb508f05-a75a-4c07-83ad-e453ef8397a7" providerId="ADAL" clId="{6CC6C4EB-F05A-440F-BC6C-8C6A7CE7F7A5}" dt="2021-12-29T14:54:28.643" v="1465" actId="478"/>
          <ac:spMkLst>
            <pc:docMk/>
            <pc:sldMk cId="3558663656" sldId="302"/>
            <ac:spMk id="28" creationId="{2D6538FA-E612-4859-BD9A-2C0DC4B9B8FF}"/>
          </ac:spMkLst>
        </pc:spChg>
        <pc:spChg chg="del">
          <ac:chgData name="Clifton, Louise" userId="eb508f05-a75a-4c07-83ad-e453ef8397a7" providerId="ADAL" clId="{6CC6C4EB-F05A-440F-BC6C-8C6A7CE7F7A5}" dt="2021-12-29T14:54:29.945" v="1466" actId="478"/>
          <ac:spMkLst>
            <pc:docMk/>
            <pc:sldMk cId="3558663656" sldId="302"/>
            <ac:spMk id="29" creationId="{B40A862A-126C-4C4D-AA7E-E9E6708E36D8}"/>
          </ac:spMkLst>
        </pc:spChg>
      </pc:sldChg>
      <pc:sldChg chg="addSp delSp modSp add mod ord">
        <pc:chgData name="Clifton, Louise" userId="eb508f05-a75a-4c07-83ad-e453ef8397a7" providerId="ADAL" clId="{6CC6C4EB-F05A-440F-BC6C-8C6A7CE7F7A5}" dt="2021-12-29T15:50:02.691" v="5211" actId="1076"/>
        <pc:sldMkLst>
          <pc:docMk/>
          <pc:sldMk cId="3921963551" sldId="303"/>
        </pc:sldMkLst>
        <pc:spChg chg="del">
          <ac:chgData name="Clifton, Louise" userId="eb508f05-a75a-4c07-83ad-e453ef8397a7" providerId="ADAL" clId="{6CC6C4EB-F05A-440F-BC6C-8C6A7CE7F7A5}" dt="2021-12-29T14:55:14.206" v="1470" actId="478"/>
          <ac:spMkLst>
            <pc:docMk/>
            <pc:sldMk cId="3921963551" sldId="303"/>
            <ac:spMk id="2" creationId="{20E4CAC0-0D56-BF42-891F-90D35A77C13E}"/>
          </ac:spMkLst>
        </pc:spChg>
        <pc:spChg chg="add del mod">
          <ac:chgData name="Clifton, Louise" userId="eb508f05-a75a-4c07-83ad-e453ef8397a7" providerId="ADAL" clId="{6CC6C4EB-F05A-440F-BC6C-8C6A7CE7F7A5}" dt="2021-12-29T14:55:16.982" v="1471" actId="478"/>
          <ac:spMkLst>
            <pc:docMk/>
            <pc:sldMk cId="3921963551" sldId="303"/>
            <ac:spMk id="4" creationId="{EDE6E303-18B5-4D4D-B6D7-633B4A178CAD}"/>
          </ac:spMkLst>
        </pc:spChg>
        <pc:spChg chg="add mod">
          <ac:chgData name="Clifton, Louise" userId="eb508f05-a75a-4c07-83ad-e453ef8397a7" providerId="ADAL" clId="{6CC6C4EB-F05A-440F-BC6C-8C6A7CE7F7A5}" dt="2021-12-29T15:47:29.162" v="5180" actId="255"/>
          <ac:spMkLst>
            <pc:docMk/>
            <pc:sldMk cId="3921963551" sldId="303"/>
            <ac:spMk id="14" creationId="{1E4831C1-81CF-43E6-AFB3-984B0664E1C4}"/>
          </ac:spMkLst>
        </pc:spChg>
        <pc:spChg chg="add mod">
          <ac:chgData name="Clifton, Louise" userId="eb508f05-a75a-4c07-83ad-e453ef8397a7" providerId="ADAL" clId="{6CC6C4EB-F05A-440F-BC6C-8C6A7CE7F7A5}" dt="2021-12-29T15:49:39.427" v="5204" actId="1076"/>
          <ac:spMkLst>
            <pc:docMk/>
            <pc:sldMk cId="3921963551" sldId="303"/>
            <ac:spMk id="15" creationId="{D1A7590D-8AC8-48ED-8BA0-E6D600321D0E}"/>
          </ac:spMkLst>
        </pc:spChg>
        <pc:spChg chg="add mod">
          <ac:chgData name="Clifton, Louise" userId="eb508f05-a75a-4c07-83ad-e453ef8397a7" providerId="ADAL" clId="{6CC6C4EB-F05A-440F-BC6C-8C6A7CE7F7A5}" dt="2021-12-29T15:49:49.971" v="5207" actId="1076"/>
          <ac:spMkLst>
            <pc:docMk/>
            <pc:sldMk cId="3921963551" sldId="303"/>
            <ac:spMk id="16" creationId="{93F1E332-A326-4C3E-B7BF-AB3FA07D6197}"/>
          </ac:spMkLst>
        </pc:spChg>
        <pc:spChg chg="add mod">
          <ac:chgData name="Clifton, Louise" userId="eb508f05-a75a-4c07-83ad-e453ef8397a7" providerId="ADAL" clId="{6CC6C4EB-F05A-440F-BC6C-8C6A7CE7F7A5}" dt="2021-12-29T15:50:02.691" v="5211" actId="1076"/>
          <ac:spMkLst>
            <pc:docMk/>
            <pc:sldMk cId="3921963551" sldId="303"/>
            <ac:spMk id="18" creationId="{D9799DB5-9CDE-4D5D-BE1A-AC195D20A68B}"/>
          </ac:spMkLst>
        </pc:spChg>
        <pc:spChg chg="add mod">
          <ac:chgData name="Clifton, Louise" userId="eb508f05-a75a-4c07-83ad-e453ef8397a7" providerId="ADAL" clId="{6CC6C4EB-F05A-440F-BC6C-8C6A7CE7F7A5}" dt="2021-12-29T15:49:10.642" v="5200" actId="1076"/>
          <ac:spMkLst>
            <pc:docMk/>
            <pc:sldMk cId="3921963551" sldId="303"/>
            <ac:spMk id="24" creationId="{587A81D7-D777-404C-BA2D-0ECD4F54A1BE}"/>
          </ac:spMkLst>
        </pc:spChg>
        <pc:spChg chg="mod">
          <ac:chgData name="Clifton, Louise" userId="eb508f05-a75a-4c07-83ad-e453ef8397a7" providerId="ADAL" clId="{6CC6C4EB-F05A-440F-BC6C-8C6A7CE7F7A5}" dt="2021-12-29T15:49:20.086" v="5202" actId="1076"/>
          <ac:spMkLst>
            <pc:docMk/>
            <pc:sldMk cId="3921963551" sldId="303"/>
            <ac:spMk id="25" creationId="{AE255AEB-3407-471F-B473-239C324B26AD}"/>
          </ac:spMkLst>
        </pc:spChg>
        <pc:spChg chg="mod">
          <ac:chgData name="Clifton, Louise" userId="eb508f05-a75a-4c07-83ad-e453ef8397a7" providerId="ADAL" clId="{6CC6C4EB-F05A-440F-BC6C-8C6A7CE7F7A5}" dt="2021-12-29T15:49:26.223" v="5203" actId="1076"/>
          <ac:spMkLst>
            <pc:docMk/>
            <pc:sldMk cId="3921963551" sldId="303"/>
            <ac:spMk id="26" creationId="{CC416CA1-1947-44AB-A002-EE1561C821C5}"/>
          </ac:spMkLst>
        </pc:spChg>
        <pc:spChg chg="add mod">
          <ac:chgData name="Clifton, Louise" userId="eb508f05-a75a-4c07-83ad-e453ef8397a7" providerId="ADAL" clId="{6CC6C4EB-F05A-440F-BC6C-8C6A7CE7F7A5}" dt="2021-12-29T15:49:42.551" v="5205" actId="1076"/>
          <ac:spMkLst>
            <pc:docMk/>
            <pc:sldMk cId="3921963551" sldId="303"/>
            <ac:spMk id="27" creationId="{1221E84E-B58E-49EE-951C-C545943F6FB6}"/>
          </ac:spMkLst>
        </pc:spChg>
        <pc:spChg chg="add mod">
          <ac:chgData name="Clifton, Louise" userId="eb508f05-a75a-4c07-83ad-e453ef8397a7" providerId="ADAL" clId="{6CC6C4EB-F05A-440F-BC6C-8C6A7CE7F7A5}" dt="2021-12-29T15:49:52.195" v="5208" actId="1076"/>
          <ac:spMkLst>
            <pc:docMk/>
            <pc:sldMk cId="3921963551" sldId="303"/>
            <ac:spMk id="28" creationId="{C7E7CE26-0F53-4CA3-9933-2CF31225A3C2}"/>
          </ac:spMkLst>
        </pc:spChg>
        <pc:spChg chg="add mod">
          <ac:chgData name="Clifton, Louise" userId="eb508f05-a75a-4c07-83ad-e453ef8397a7" providerId="ADAL" clId="{6CC6C4EB-F05A-440F-BC6C-8C6A7CE7F7A5}" dt="2021-12-29T15:49:56.443" v="5209" actId="1076"/>
          <ac:spMkLst>
            <pc:docMk/>
            <pc:sldMk cId="3921963551" sldId="303"/>
            <ac:spMk id="29" creationId="{409D0E2A-E6C3-4A1E-A2AE-52478DE162DB}"/>
          </ac:spMkLst>
        </pc:spChg>
      </pc:sldChg>
      <pc:sldChg chg="addSp delSp modSp add mod ord">
        <pc:chgData name="Clifton, Louise" userId="eb508f05-a75a-4c07-83ad-e453ef8397a7" providerId="ADAL" clId="{6CC6C4EB-F05A-440F-BC6C-8C6A7CE7F7A5}" dt="2021-12-29T15:50:22.759" v="5213" actId="1076"/>
        <pc:sldMkLst>
          <pc:docMk/>
          <pc:sldMk cId="110854123" sldId="304"/>
        </pc:sldMkLst>
        <pc:spChg chg="mod">
          <ac:chgData name="Clifton, Louise" userId="eb508f05-a75a-4c07-83ad-e453ef8397a7" providerId="ADAL" clId="{6CC6C4EB-F05A-440F-BC6C-8C6A7CE7F7A5}" dt="2021-12-29T14:58:50.275" v="1793" actId="108"/>
          <ac:spMkLst>
            <pc:docMk/>
            <pc:sldMk cId="110854123" sldId="304"/>
            <ac:spMk id="2" creationId="{20E4CAC0-0D56-BF42-891F-90D35A77C13E}"/>
          </ac:spMkLst>
        </pc:spChg>
        <pc:spChg chg="add del mod">
          <ac:chgData name="Clifton, Louise" userId="eb508f05-a75a-4c07-83ad-e453ef8397a7" providerId="ADAL" clId="{6CC6C4EB-F05A-440F-BC6C-8C6A7CE7F7A5}" dt="2021-12-29T14:58:57.012" v="1795" actId="478"/>
          <ac:spMkLst>
            <pc:docMk/>
            <pc:sldMk cId="110854123" sldId="304"/>
            <ac:spMk id="4" creationId="{D383F013-5131-427C-AFAA-61527E99C3F4}"/>
          </ac:spMkLst>
        </pc:spChg>
        <pc:spChg chg="add mod">
          <ac:chgData name="Clifton, Louise" userId="eb508f05-a75a-4c07-83ad-e453ef8397a7" providerId="ADAL" clId="{6CC6C4EB-F05A-440F-BC6C-8C6A7CE7F7A5}" dt="2021-12-29T15:50:18.744" v="5212" actId="1076"/>
          <ac:spMkLst>
            <pc:docMk/>
            <pc:sldMk cId="110854123" sldId="304"/>
            <ac:spMk id="17" creationId="{83AEBB0A-8806-4EE8-8F35-75E1E312BC79}"/>
          </ac:spMkLst>
        </pc:spChg>
        <pc:spChg chg="del">
          <ac:chgData name="Clifton, Louise" userId="eb508f05-a75a-4c07-83ad-e453ef8397a7" providerId="ADAL" clId="{6CC6C4EB-F05A-440F-BC6C-8C6A7CE7F7A5}" dt="2021-12-29T14:58:55.005" v="1794" actId="478"/>
          <ac:spMkLst>
            <pc:docMk/>
            <pc:sldMk cId="110854123" sldId="304"/>
            <ac:spMk id="25" creationId="{AE255AEB-3407-471F-B473-239C324B26AD}"/>
          </ac:spMkLst>
        </pc:spChg>
        <pc:spChg chg="mod">
          <ac:chgData name="Clifton, Louise" userId="eb508f05-a75a-4c07-83ad-e453ef8397a7" providerId="ADAL" clId="{6CC6C4EB-F05A-440F-BC6C-8C6A7CE7F7A5}" dt="2021-12-29T15:50:22.759" v="5213" actId="1076"/>
          <ac:spMkLst>
            <pc:docMk/>
            <pc:sldMk cId="110854123" sldId="304"/>
            <ac:spMk id="26" creationId="{CC416CA1-1947-44AB-A002-EE1561C821C5}"/>
          </ac:spMkLst>
        </pc:spChg>
      </pc:sldChg>
      <pc:sldChg chg="addSp delSp modSp add mod ord">
        <pc:chgData name="Clifton, Louise" userId="eb508f05-a75a-4c07-83ad-e453ef8397a7" providerId="ADAL" clId="{6CC6C4EB-F05A-440F-BC6C-8C6A7CE7F7A5}" dt="2021-12-29T15:53:05.595" v="5259" actId="1076"/>
        <pc:sldMkLst>
          <pc:docMk/>
          <pc:sldMk cId="3640829479" sldId="305"/>
        </pc:sldMkLst>
        <pc:spChg chg="del mod">
          <ac:chgData name="Clifton, Louise" userId="eb508f05-a75a-4c07-83ad-e453ef8397a7" providerId="ADAL" clId="{6CC6C4EB-F05A-440F-BC6C-8C6A7CE7F7A5}" dt="2021-12-29T15:00:36.024" v="2144" actId="478"/>
          <ac:spMkLst>
            <pc:docMk/>
            <pc:sldMk cId="3640829479" sldId="305"/>
            <ac:spMk id="2" creationId="{20E4CAC0-0D56-BF42-891F-90D35A77C13E}"/>
          </ac:spMkLst>
        </pc:spChg>
        <pc:spChg chg="add del mod">
          <ac:chgData name="Clifton, Louise" userId="eb508f05-a75a-4c07-83ad-e453ef8397a7" providerId="ADAL" clId="{6CC6C4EB-F05A-440F-BC6C-8C6A7CE7F7A5}" dt="2021-12-29T15:00:38.161" v="2145" actId="478"/>
          <ac:spMkLst>
            <pc:docMk/>
            <pc:sldMk cId="3640829479" sldId="305"/>
            <ac:spMk id="4" creationId="{C26E635E-323D-4DAA-A449-8E530DBFD94E}"/>
          </ac:spMkLst>
        </pc:spChg>
        <pc:spChg chg="add mod">
          <ac:chgData name="Clifton, Louise" userId="eb508f05-a75a-4c07-83ad-e453ef8397a7" providerId="ADAL" clId="{6CC6C4EB-F05A-440F-BC6C-8C6A7CE7F7A5}" dt="2021-12-29T15:00:34.018" v="2143"/>
          <ac:spMkLst>
            <pc:docMk/>
            <pc:sldMk cId="3640829479" sldId="305"/>
            <ac:spMk id="12" creationId="{4B7F0490-A9C6-4F3D-A9D4-20FEE158858D}"/>
          </ac:spMkLst>
        </pc:spChg>
        <pc:spChg chg="add mod">
          <ac:chgData name="Clifton, Louise" userId="eb508f05-a75a-4c07-83ad-e453ef8397a7" providerId="ADAL" clId="{6CC6C4EB-F05A-440F-BC6C-8C6A7CE7F7A5}" dt="2021-12-29T15:53:01.447" v="5258" actId="1076"/>
          <ac:spMkLst>
            <pc:docMk/>
            <pc:sldMk cId="3640829479" sldId="305"/>
            <ac:spMk id="15" creationId="{6170A225-1B09-4D3C-97AD-EC7CEA5C4A3B}"/>
          </ac:spMkLst>
        </pc:spChg>
        <pc:spChg chg="add mod">
          <ac:chgData name="Clifton, Louise" userId="eb508f05-a75a-4c07-83ad-e453ef8397a7" providerId="ADAL" clId="{6CC6C4EB-F05A-440F-BC6C-8C6A7CE7F7A5}" dt="2021-12-29T15:53:05.595" v="5259" actId="1076"/>
          <ac:spMkLst>
            <pc:docMk/>
            <pc:sldMk cId="3640829479" sldId="305"/>
            <ac:spMk id="24" creationId="{2A76D88F-E09C-4412-A92C-7CCF937B9A33}"/>
          </ac:spMkLst>
        </pc:spChg>
        <pc:spChg chg="add mod">
          <ac:chgData name="Clifton, Louise" userId="eb508f05-a75a-4c07-83ad-e453ef8397a7" providerId="ADAL" clId="{6CC6C4EB-F05A-440F-BC6C-8C6A7CE7F7A5}" dt="2021-12-29T15:52:53.827" v="5256" actId="1076"/>
          <ac:spMkLst>
            <pc:docMk/>
            <pc:sldMk cId="3640829479" sldId="305"/>
            <ac:spMk id="25" creationId="{2B80E0DE-30D6-42AC-AD96-252D809AE196}"/>
          </ac:spMkLst>
        </pc:spChg>
        <pc:spChg chg="mod">
          <ac:chgData name="Clifton, Louise" userId="eb508f05-a75a-4c07-83ad-e453ef8397a7" providerId="ADAL" clId="{6CC6C4EB-F05A-440F-BC6C-8C6A7CE7F7A5}" dt="2021-12-29T15:50:36.847" v="5214" actId="1076"/>
          <ac:spMkLst>
            <pc:docMk/>
            <pc:sldMk cId="3640829479" sldId="305"/>
            <ac:spMk id="26" creationId="{CC416CA1-1947-44AB-A002-EE1561C821C5}"/>
          </ac:spMkLst>
        </pc:spChg>
        <pc:spChg chg="add mod ord">
          <ac:chgData name="Clifton, Louise" userId="eb508f05-a75a-4c07-83ad-e453ef8397a7" providerId="ADAL" clId="{6CC6C4EB-F05A-440F-BC6C-8C6A7CE7F7A5}" dt="2021-12-29T15:52:58.562" v="5257" actId="1076"/>
          <ac:spMkLst>
            <pc:docMk/>
            <pc:sldMk cId="3640829479" sldId="305"/>
            <ac:spMk id="27" creationId="{46609A03-9412-4089-86C7-F77EC92E89B9}"/>
          </ac:spMkLst>
        </pc:spChg>
      </pc:sldChg>
      <pc:sldChg chg="addSp modSp add mod ord">
        <pc:chgData name="Clifton, Louise" userId="eb508f05-a75a-4c07-83ad-e453ef8397a7" providerId="ADAL" clId="{6CC6C4EB-F05A-440F-BC6C-8C6A7CE7F7A5}" dt="2021-12-29T15:54:51.155" v="5285" actId="255"/>
        <pc:sldMkLst>
          <pc:docMk/>
          <pc:sldMk cId="3402752723" sldId="306"/>
        </pc:sldMkLst>
        <pc:spChg chg="mod">
          <ac:chgData name="Clifton, Louise" userId="eb508f05-a75a-4c07-83ad-e453ef8397a7" providerId="ADAL" clId="{6CC6C4EB-F05A-440F-BC6C-8C6A7CE7F7A5}" dt="2021-12-29T15:03:43.838" v="2512" actId="14100"/>
          <ac:spMkLst>
            <pc:docMk/>
            <pc:sldMk cId="3402752723" sldId="306"/>
            <ac:spMk id="2" creationId="{20E4CAC0-0D56-BF42-891F-90D35A77C13E}"/>
          </ac:spMkLst>
        </pc:spChg>
        <pc:spChg chg="add mod">
          <ac:chgData name="Clifton, Louise" userId="eb508f05-a75a-4c07-83ad-e453ef8397a7" providerId="ADAL" clId="{6CC6C4EB-F05A-440F-BC6C-8C6A7CE7F7A5}" dt="2021-12-29T15:53:40.910" v="5265" actId="1076"/>
          <ac:spMkLst>
            <pc:docMk/>
            <pc:sldMk cId="3402752723" sldId="306"/>
            <ac:spMk id="12" creationId="{116C3D7E-ABAF-42FE-93BC-B535BA2DE06B}"/>
          </ac:spMkLst>
        </pc:spChg>
        <pc:spChg chg="mod">
          <ac:chgData name="Clifton, Louise" userId="eb508f05-a75a-4c07-83ad-e453ef8397a7" providerId="ADAL" clId="{6CC6C4EB-F05A-440F-BC6C-8C6A7CE7F7A5}" dt="2021-12-29T15:53:19.574" v="5261" actId="1076"/>
          <ac:spMkLst>
            <pc:docMk/>
            <pc:sldMk cId="3402752723" sldId="306"/>
            <ac:spMk id="25" creationId="{AE255AEB-3407-471F-B473-239C324B26AD}"/>
          </ac:spMkLst>
        </pc:spChg>
        <pc:spChg chg="mod">
          <ac:chgData name="Clifton, Louise" userId="eb508f05-a75a-4c07-83ad-e453ef8397a7" providerId="ADAL" clId="{6CC6C4EB-F05A-440F-BC6C-8C6A7CE7F7A5}" dt="2021-12-29T15:54:51.155" v="5285" actId="255"/>
          <ac:spMkLst>
            <pc:docMk/>
            <pc:sldMk cId="3402752723" sldId="306"/>
            <ac:spMk id="26" creationId="{CC416CA1-1947-44AB-A002-EE1561C821C5}"/>
          </ac:spMkLst>
        </pc:spChg>
        <pc:picChg chg="add mod">
          <ac:chgData name="Clifton, Louise" userId="eb508f05-a75a-4c07-83ad-e453ef8397a7" providerId="ADAL" clId="{6CC6C4EB-F05A-440F-BC6C-8C6A7CE7F7A5}" dt="2021-12-29T15:53:47.975" v="5267" actId="1076"/>
          <ac:picMkLst>
            <pc:docMk/>
            <pc:sldMk cId="3402752723" sldId="306"/>
            <ac:picMk id="13" creationId="{C5FA1C85-B196-48D7-A432-2C6D8D8C330B}"/>
          </ac:picMkLst>
        </pc:picChg>
      </pc:sldChg>
      <pc:sldChg chg="addSp delSp modSp add mod ord">
        <pc:chgData name="Clifton, Louise" userId="eb508f05-a75a-4c07-83ad-e453ef8397a7" providerId="ADAL" clId="{6CC6C4EB-F05A-440F-BC6C-8C6A7CE7F7A5}" dt="2021-12-29T15:55:43.494" v="5287" actId="1076"/>
        <pc:sldMkLst>
          <pc:docMk/>
          <pc:sldMk cId="3194947601" sldId="307"/>
        </pc:sldMkLst>
        <pc:spChg chg="del">
          <ac:chgData name="Clifton, Louise" userId="eb508f05-a75a-4c07-83ad-e453ef8397a7" providerId="ADAL" clId="{6CC6C4EB-F05A-440F-BC6C-8C6A7CE7F7A5}" dt="2021-12-29T15:10:59.005" v="2957" actId="478"/>
          <ac:spMkLst>
            <pc:docMk/>
            <pc:sldMk cId="3194947601" sldId="307"/>
            <ac:spMk id="2" creationId="{20E4CAC0-0D56-BF42-891F-90D35A77C13E}"/>
          </ac:spMkLst>
        </pc:spChg>
        <pc:spChg chg="add del mod">
          <ac:chgData name="Clifton, Louise" userId="eb508f05-a75a-4c07-83ad-e453ef8397a7" providerId="ADAL" clId="{6CC6C4EB-F05A-440F-BC6C-8C6A7CE7F7A5}" dt="2021-12-29T15:11:01.078" v="2958" actId="478"/>
          <ac:spMkLst>
            <pc:docMk/>
            <pc:sldMk cId="3194947601" sldId="307"/>
            <ac:spMk id="4" creationId="{344AAA25-64F6-4D66-8122-F5B5B4E1D827}"/>
          </ac:spMkLst>
        </pc:spChg>
        <pc:spChg chg="del mod">
          <ac:chgData name="Clifton, Louise" userId="eb508f05-a75a-4c07-83ad-e453ef8397a7" providerId="ADAL" clId="{6CC6C4EB-F05A-440F-BC6C-8C6A7CE7F7A5}" dt="2021-12-29T15:10:09.916" v="2817" actId="478"/>
          <ac:spMkLst>
            <pc:docMk/>
            <pc:sldMk cId="3194947601" sldId="307"/>
            <ac:spMk id="17" creationId="{83AEBB0A-8806-4EE8-8F35-75E1E312BC79}"/>
          </ac:spMkLst>
        </pc:spChg>
        <pc:spChg chg="add mod">
          <ac:chgData name="Clifton, Louise" userId="eb508f05-a75a-4c07-83ad-e453ef8397a7" providerId="ADAL" clId="{6CC6C4EB-F05A-440F-BC6C-8C6A7CE7F7A5}" dt="2021-12-29T15:54:33.026" v="5281" actId="1076"/>
          <ac:spMkLst>
            <pc:docMk/>
            <pc:sldMk cId="3194947601" sldId="307"/>
            <ac:spMk id="19" creationId="{C61D52ED-4473-42F0-8E9A-D2B860107DDB}"/>
          </ac:spMkLst>
        </pc:spChg>
        <pc:spChg chg="add mod">
          <ac:chgData name="Clifton, Louise" userId="eb508f05-a75a-4c07-83ad-e453ef8397a7" providerId="ADAL" clId="{6CC6C4EB-F05A-440F-BC6C-8C6A7CE7F7A5}" dt="2021-12-29T15:54:25.626" v="5280" actId="20577"/>
          <ac:spMkLst>
            <pc:docMk/>
            <pc:sldMk cId="3194947601" sldId="307"/>
            <ac:spMk id="20" creationId="{8C6FB663-00FC-480E-80B4-D90084775B7C}"/>
          </ac:spMkLst>
        </pc:spChg>
        <pc:spChg chg="add mod">
          <ac:chgData name="Clifton, Louise" userId="eb508f05-a75a-4c07-83ad-e453ef8397a7" providerId="ADAL" clId="{6CC6C4EB-F05A-440F-BC6C-8C6A7CE7F7A5}" dt="2021-12-29T15:55:43.494" v="5287" actId="1076"/>
          <ac:spMkLst>
            <pc:docMk/>
            <pc:sldMk cId="3194947601" sldId="307"/>
            <ac:spMk id="21" creationId="{5460F3C3-20AF-42FD-922B-05708490D4E0}"/>
          </ac:spMkLst>
        </pc:spChg>
        <pc:spChg chg="del">
          <ac:chgData name="Clifton, Louise" userId="eb508f05-a75a-4c07-83ad-e453ef8397a7" providerId="ADAL" clId="{6CC6C4EB-F05A-440F-BC6C-8C6A7CE7F7A5}" dt="2021-12-29T15:10:12.936" v="2818" actId="478"/>
          <ac:spMkLst>
            <pc:docMk/>
            <pc:sldMk cId="3194947601" sldId="307"/>
            <ac:spMk id="26" creationId="{CC416CA1-1947-44AB-A002-EE1561C821C5}"/>
          </ac:spMkLst>
        </pc:spChg>
        <pc:picChg chg="add mod">
          <ac:chgData name="Clifton, Louise" userId="eb508f05-a75a-4c07-83ad-e453ef8397a7" providerId="ADAL" clId="{6CC6C4EB-F05A-440F-BC6C-8C6A7CE7F7A5}" dt="2021-12-29T15:37:11.163" v="5047" actId="14100"/>
          <ac:picMkLst>
            <pc:docMk/>
            <pc:sldMk cId="3194947601" sldId="307"/>
            <ac:picMk id="22" creationId="{5AC1EAA2-31E4-484B-9349-739EBE839AEF}"/>
          </ac:picMkLst>
        </pc:picChg>
      </pc:sldChg>
      <pc:sldChg chg="addSp delSp modSp add mod">
        <pc:chgData name="Clifton, Louise" userId="eb508f05-a75a-4c07-83ad-e453ef8397a7" providerId="ADAL" clId="{6CC6C4EB-F05A-440F-BC6C-8C6A7CE7F7A5}" dt="2021-12-29T15:56:18.861" v="5296" actId="207"/>
        <pc:sldMkLst>
          <pc:docMk/>
          <pc:sldMk cId="4202813730" sldId="308"/>
        </pc:sldMkLst>
        <pc:spChg chg="mod">
          <ac:chgData name="Clifton, Louise" userId="eb508f05-a75a-4c07-83ad-e453ef8397a7" providerId="ADAL" clId="{6CC6C4EB-F05A-440F-BC6C-8C6A7CE7F7A5}" dt="2021-12-29T15:56:18.861" v="5296" actId="207"/>
          <ac:spMkLst>
            <pc:docMk/>
            <pc:sldMk cId="4202813730" sldId="308"/>
            <ac:spMk id="19" creationId="{C61D52ED-4473-42F0-8E9A-D2B860107DDB}"/>
          </ac:spMkLst>
        </pc:spChg>
        <pc:spChg chg="mod">
          <ac:chgData name="Clifton, Louise" userId="eb508f05-a75a-4c07-83ad-e453ef8397a7" providerId="ADAL" clId="{6CC6C4EB-F05A-440F-BC6C-8C6A7CE7F7A5}" dt="2021-12-29T15:56:09.788" v="5295" actId="20577"/>
          <ac:spMkLst>
            <pc:docMk/>
            <pc:sldMk cId="4202813730" sldId="308"/>
            <ac:spMk id="20" creationId="{8C6FB663-00FC-480E-80B4-D90084775B7C}"/>
          </ac:spMkLst>
        </pc:spChg>
        <pc:spChg chg="mod">
          <ac:chgData name="Clifton, Louise" userId="eb508f05-a75a-4c07-83ad-e453ef8397a7" providerId="ADAL" clId="{6CC6C4EB-F05A-440F-BC6C-8C6A7CE7F7A5}" dt="2021-12-29T15:35:04.705" v="4998" actId="20577"/>
          <ac:spMkLst>
            <pc:docMk/>
            <pc:sldMk cId="4202813730" sldId="308"/>
            <ac:spMk id="21" creationId="{5460F3C3-20AF-42FD-922B-05708490D4E0}"/>
          </ac:spMkLst>
        </pc:spChg>
        <pc:spChg chg="mod">
          <ac:chgData name="Clifton, Louise" userId="eb508f05-a75a-4c07-83ad-e453ef8397a7" providerId="ADAL" clId="{6CC6C4EB-F05A-440F-BC6C-8C6A7CE7F7A5}" dt="2021-12-29T15:14:47.049" v="3214"/>
          <ac:spMkLst>
            <pc:docMk/>
            <pc:sldMk cId="4202813730" sldId="308"/>
            <ac:spMk id="25" creationId="{E40A5BF6-F3DC-4C47-8608-A59AB0FD133A}"/>
          </ac:spMkLst>
        </pc:spChg>
        <pc:spChg chg="mod">
          <ac:chgData name="Clifton, Louise" userId="eb508f05-a75a-4c07-83ad-e453ef8397a7" providerId="ADAL" clId="{6CC6C4EB-F05A-440F-BC6C-8C6A7CE7F7A5}" dt="2021-12-29T15:14:47.049" v="3214"/>
          <ac:spMkLst>
            <pc:docMk/>
            <pc:sldMk cId="4202813730" sldId="308"/>
            <ac:spMk id="28" creationId="{4F3A8E50-9300-4970-8429-0D99DA4803B7}"/>
          </ac:spMkLst>
        </pc:spChg>
        <pc:spChg chg="mod">
          <ac:chgData name="Clifton, Louise" userId="eb508f05-a75a-4c07-83ad-e453ef8397a7" providerId="ADAL" clId="{6CC6C4EB-F05A-440F-BC6C-8C6A7CE7F7A5}" dt="2021-12-29T15:14:47.049" v="3214"/>
          <ac:spMkLst>
            <pc:docMk/>
            <pc:sldMk cId="4202813730" sldId="308"/>
            <ac:spMk id="29" creationId="{BC0FEFD1-5003-4D8D-9EEA-452F36D310D7}"/>
          </ac:spMkLst>
        </pc:spChg>
        <pc:spChg chg="mod">
          <ac:chgData name="Clifton, Louise" userId="eb508f05-a75a-4c07-83ad-e453ef8397a7" providerId="ADAL" clId="{6CC6C4EB-F05A-440F-BC6C-8C6A7CE7F7A5}" dt="2021-12-29T15:14:47.049" v="3214"/>
          <ac:spMkLst>
            <pc:docMk/>
            <pc:sldMk cId="4202813730" sldId="308"/>
            <ac:spMk id="30" creationId="{5833ADAC-6595-4935-A7EC-CE0AE26A5EBD}"/>
          </ac:spMkLst>
        </pc:spChg>
        <pc:grpChg chg="del">
          <ac:chgData name="Clifton, Louise" userId="eb508f05-a75a-4c07-83ad-e453ef8397a7" providerId="ADAL" clId="{6CC6C4EB-F05A-440F-BC6C-8C6A7CE7F7A5}" dt="2021-12-29T15:14:50.635" v="3215" actId="478"/>
          <ac:grpSpMkLst>
            <pc:docMk/>
            <pc:sldMk cId="4202813730" sldId="308"/>
            <ac:grpSpMk id="12" creationId="{ACFD7BCD-6743-49ED-B517-AA1F100FDB82}"/>
          </ac:grpSpMkLst>
        </pc:grpChg>
        <pc:grpChg chg="add mod">
          <ac:chgData name="Clifton, Louise" userId="eb508f05-a75a-4c07-83ad-e453ef8397a7" providerId="ADAL" clId="{6CC6C4EB-F05A-440F-BC6C-8C6A7CE7F7A5}" dt="2021-12-29T15:14:53.651" v="3216" actId="1076"/>
          <ac:grpSpMkLst>
            <pc:docMk/>
            <pc:sldMk cId="4202813730" sldId="308"/>
            <ac:grpSpMk id="17" creationId="{0B6BBAF8-747E-4FE3-924E-DE7CCF44A275}"/>
          </ac:grpSpMkLst>
        </pc:grpChg>
        <pc:grpChg chg="mod">
          <ac:chgData name="Clifton, Louise" userId="eb508f05-a75a-4c07-83ad-e453ef8397a7" providerId="ADAL" clId="{6CC6C4EB-F05A-440F-BC6C-8C6A7CE7F7A5}" dt="2021-12-29T15:14:47.049" v="3214"/>
          <ac:grpSpMkLst>
            <pc:docMk/>
            <pc:sldMk cId="4202813730" sldId="308"/>
            <ac:grpSpMk id="22" creationId="{13ED5D04-3275-4595-BA0A-C386699F8400}"/>
          </ac:grpSpMkLst>
        </pc:grpChg>
        <pc:grpChg chg="mod">
          <ac:chgData name="Clifton, Louise" userId="eb508f05-a75a-4c07-83ad-e453ef8397a7" providerId="ADAL" clId="{6CC6C4EB-F05A-440F-BC6C-8C6A7CE7F7A5}" dt="2021-12-29T15:14:47.049" v="3214"/>
          <ac:grpSpMkLst>
            <pc:docMk/>
            <pc:sldMk cId="4202813730" sldId="308"/>
            <ac:grpSpMk id="26" creationId="{1D8FD409-4694-4DC9-B981-EEF1F82786D7}"/>
          </ac:grpSpMkLst>
        </pc:grpChg>
        <pc:picChg chg="mod">
          <ac:chgData name="Clifton, Louise" userId="eb508f05-a75a-4c07-83ad-e453ef8397a7" providerId="ADAL" clId="{6CC6C4EB-F05A-440F-BC6C-8C6A7CE7F7A5}" dt="2021-12-29T15:14:47.049" v="3214"/>
          <ac:picMkLst>
            <pc:docMk/>
            <pc:sldMk cId="4202813730" sldId="308"/>
            <ac:picMk id="23" creationId="{38267E6A-EA21-4662-AB66-7CE1EE2D00C5}"/>
          </ac:picMkLst>
        </pc:picChg>
        <pc:picChg chg="add mod">
          <ac:chgData name="Clifton, Louise" userId="eb508f05-a75a-4c07-83ad-e453ef8397a7" providerId="ADAL" clId="{6CC6C4EB-F05A-440F-BC6C-8C6A7CE7F7A5}" dt="2021-12-29T15:56:02.310" v="5289" actId="1076"/>
          <ac:picMkLst>
            <pc:docMk/>
            <pc:sldMk cId="4202813730" sldId="308"/>
            <ac:picMk id="31" creationId="{F754F1CD-F9C3-443C-B81C-2248C29BD721}"/>
          </ac:picMkLst>
        </pc:picChg>
      </pc:sldChg>
      <pc:sldChg chg="delSp modSp add mod ord">
        <pc:chgData name="Clifton, Louise" userId="eb508f05-a75a-4c07-83ad-e453ef8397a7" providerId="ADAL" clId="{6CC6C4EB-F05A-440F-BC6C-8C6A7CE7F7A5}" dt="2021-12-29T15:57:13.730" v="5320" actId="1076"/>
        <pc:sldMkLst>
          <pc:docMk/>
          <pc:sldMk cId="790297924" sldId="309"/>
        </pc:sldMkLst>
        <pc:spChg chg="mod">
          <ac:chgData name="Clifton, Louise" userId="eb508f05-a75a-4c07-83ad-e453ef8397a7" providerId="ADAL" clId="{6CC6C4EB-F05A-440F-BC6C-8C6A7CE7F7A5}" dt="2021-12-29T15:16:26.972" v="3247" actId="6549"/>
          <ac:spMkLst>
            <pc:docMk/>
            <pc:sldMk cId="790297924" sldId="309"/>
            <ac:spMk id="2" creationId="{20E4CAC0-0D56-BF42-891F-90D35A77C13E}"/>
          </ac:spMkLst>
        </pc:spChg>
        <pc:spChg chg="del">
          <ac:chgData name="Clifton, Louise" userId="eb508f05-a75a-4c07-83ad-e453ef8397a7" providerId="ADAL" clId="{6CC6C4EB-F05A-440F-BC6C-8C6A7CE7F7A5}" dt="2021-12-29T15:16:39.326" v="3248" actId="478"/>
          <ac:spMkLst>
            <pc:docMk/>
            <pc:sldMk cId="790297924" sldId="309"/>
            <ac:spMk id="12" creationId="{116C3D7E-ABAF-42FE-93BC-B535BA2DE06B}"/>
          </ac:spMkLst>
        </pc:spChg>
        <pc:spChg chg="mod">
          <ac:chgData name="Clifton, Louise" userId="eb508f05-a75a-4c07-83ad-e453ef8397a7" providerId="ADAL" clId="{6CC6C4EB-F05A-440F-BC6C-8C6A7CE7F7A5}" dt="2021-12-29T15:57:10.262" v="5319" actId="1076"/>
          <ac:spMkLst>
            <pc:docMk/>
            <pc:sldMk cId="790297924" sldId="309"/>
            <ac:spMk id="25" creationId="{AE255AEB-3407-471F-B473-239C324B26AD}"/>
          </ac:spMkLst>
        </pc:spChg>
        <pc:spChg chg="mod">
          <ac:chgData name="Clifton, Louise" userId="eb508f05-a75a-4c07-83ad-e453ef8397a7" providerId="ADAL" clId="{6CC6C4EB-F05A-440F-BC6C-8C6A7CE7F7A5}" dt="2021-12-29T15:57:13.730" v="5320" actId="1076"/>
          <ac:spMkLst>
            <pc:docMk/>
            <pc:sldMk cId="790297924" sldId="309"/>
            <ac:spMk id="26" creationId="{CC416CA1-1947-44AB-A002-EE1561C821C5}"/>
          </ac:spMkLst>
        </pc:spChg>
      </pc:sldChg>
      <pc:sldChg chg="addSp delSp modSp add mod ord">
        <pc:chgData name="Clifton, Louise" userId="eb508f05-a75a-4c07-83ad-e453ef8397a7" providerId="ADAL" clId="{6CC6C4EB-F05A-440F-BC6C-8C6A7CE7F7A5}" dt="2021-12-29T15:57:21.085" v="5321" actId="207"/>
        <pc:sldMkLst>
          <pc:docMk/>
          <pc:sldMk cId="545103748" sldId="310"/>
        </pc:sldMkLst>
        <pc:spChg chg="add mod">
          <ac:chgData name="Clifton, Louise" userId="eb508f05-a75a-4c07-83ad-e453ef8397a7" providerId="ADAL" clId="{6CC6C4EB-F05A-440F-BC6C-8C6A7CE7F7A5}" dt="2021-12-29T15:18:40.024" v="3547" actId="20577"/>
          <ac:spMkLst>
            <pc:docMk/>
            <pc:sldMk cId="545103748" sldId="310"/>
            <ac:spMk id="17" creationId="{9D9667F5-F454-4156-91BB-689B5B0E40EE}"/>
          </ac:spMkLst>
        </pc:spChg>
        <pc:spChg chg="mod">
          <ac:chgData name="Clifton, Louise" userId="eb508f05-a75a-4c07-83ad-e453ef8397a7" providerId="ADAL" clId="{6CC6C4EB-F05A-440F-BC6C-8C6A7CE7F7A5}" dt="2021-12-29T15:57:21.085" v="5321" actId="207"/>
          <ac:spMkLst>
            <pc:docMk/>
            <pc:sldMk cId="545103748" sldId="310"/>
            <ac:spMk id="19" creationId="{C61D52ED-4473-42F0-8E9A-D2B860107DDB}"/>
          </ac:spMkLst>
        </pc:spChg>
        <pc:spChg chg="del">
          <ac:chgData name="Clifton, Louise" userId="eb508f05-a75a-4c07-83ad-e453ef8397a7" providerId="ADAL" clId="{6CC6C4EB-F05A-440F-BC6C-8C6A7CE7F7A5}" dt="2021-12-29T15:18:45.672" v="3549" actId="478"/>
          <ac:spMkLst>
            <pc:docMk/>
            <pc:sldMk cId="545103748" sldId="310"/>
            <ac:spMk id="20" creationId="{8C6FB663-00FC-480E-80B4-D90084775B7C}"/>
          </ac:spMkLst>
        </pc:spChg>
        <pc:spChg chg="mod">
          <ac:chgData name="Clifton, Louise" userId="eb508f05-a75a-4c07-83ad-e453ef8397a7" providerId="ADAL" clId="{6CC6C4EB-F05A-440F-BC6C-8C6A7CE7F7A5}" dt="2021-12-29T15:19:35.610" v="3775" actId="20577"/>
          <ac:spMkLst>
            <pc:docMk/>
            <pc:sldMk cId="545103748" sldId="310"/>
            <ac:spMk id="21" creationId="{5460F3C3-20AF-42FD-922B-05708490D4E0}"/>
          </ac:spMkLst>
        </pc:spChg>
      </pc:sldChg>
      <pc:sldChg chg="addSp delSp modSp add mod">
        <pc:chgData name="Clifton, Louise" userId="eb508f05-a75a-4c07-83ad-e453ef8397a7" providerId="ADAL" clId="{6CC6C4EB-F05A-440F-BC6C-8C6A7CE7F7A5}" dt="2021-12-29T15:57:29.088" v="5322" actId="207"/>
        <pc:sldMkLst>
          <pc:docMk/>
          <pc:sldMk cId="117824188" sldId="311"/>
        </pc:sldMkLst>
        <pc:spChg chg="mod">
          <ac:chgData name="Clifton, Louise" userId="eb508f05-a75a-4c07-83ad-e453ef8397a7" providerId="ADAL" clId="{6CC6C4EB-F05A-440F-BC6C-8C6A7CE7F7A5}" dt="2021-12-29T15:57:29.088" v="5322" actId="207"/>
          <ac:spMkLst>
            <pc:docMk/>
            <pc:sldMk cId="117824188" sldId="311"/>
            <ac:spMk id="19" creationId="{C61D52ED-4473-42F0-8E9A-D2B860107DDB}"/>
          </ac:spMkLst>
        </pc:spChg>
        <pc:spChg chg="mod">
          <ac:chgData name="Clifton, Louise" userId="eb508f05-a75a-4c07-83ad-e453ef8397a7" providerId="ADAL" clId="{6CC6C4EB-F05A-440F-BC6C-8C6A7CE7F7A5}" dt="2021-12-29T15:20:15.605" v="3790"/>
          <ac:spMkLst>
            <pc:docMk/>
            <pc:sldMk cId="117824188" sldId="311"/>
            <ac:spMk id="21" creationId="{5460F3C3-20AF-42FD-922B-05708490D4E0}"/>
          </ac:spMkLst>
        </pc:spChg>
        <pc:spChg chg="mod">
          <ac:chgData name="Clifton, Louise" userId="eb508f05-a75a-4c07-83ad-e453ef8397a7" providerId="ADAL" clId="{6CC6C4EB-F05A-440F-BC6C-8C6A7CE7F7A5}" dt="2021-12-29T15:20:01.250" v="3778"/>
          <ac:spMkLst>
            <pc:docMk/>
            <pc:sldMk cId="117824188" sldId="311"/>
            <ac:spMk id="25" creationId="{32E7D62F-E3BC-4499-9751-220DA0CEAB0A}"/>
          </ac:spMkLst>
        </pc:spChg>
        <pc:spChg chg="mod">
          <ac:chgData name="Clifton, Louise" userId="eb508f05-a75a-4c07-83ad-e453ef8397a7" providerId="ADAL" clId="{6CC6C4EB-F05A-440F-BC6C-8C6A7CE7F7A5}" dt="2021-12-29T15:20:01.250" v="3778"/>
          <ac:spMkLst>
            <pc:docMk/>
            <pc:sldMk cId="117824188" sldId="311"/>
            <ac:spMk id="28" creationId="{A57FBA57-98A6-453D-87E8-3EC817962FA4}"/>
          </ac:spMkLst>
        </pc:spChg>
        <pc:spChg chg="mod">
          <ac:chgData name="Clifton, Louise" userId="eb508f05-a75a-4c07-83ad-e453ef8397a7" providerId="ADAL" clId="{6CC6C4EB-F05A-440F-BC6C-8C6A7CE7F7A5}" dt="2021-12-29T15:20:01.250" v="3778"/>
          <ac:spMkLst>
            <pc:docMk/>
            <pc:sldMk cId="117824188" sldId="311"/>
            <ac:spMk id="29" creationId="{B0941B01-6F35-470F-9A39-03969068AD08}"/>
          </ac:spMkLst>
        </pc:spChg>
        <pc:spChg chg="mod">
          <ac:chgData name="Clifton, Louise" userId="eb508f05-a75a-4c07-83ad-e453ef8397a7" providerId="ADAL" clId="{6CC6C4EB-F05A-440F-BC6C-8C6A7CE7F7A5}" dt="2021-12-29T15:20:01.250" v="3778"/>
          <ac:spMkLst>
            <pc:docMk/>
            <pc:sldMk cId="117824188" sldId="311"/>
            <ac:spMk id="30" creationId="{4171181F-1555-4D45-9529-DAA6A30C68DD}"/>
          </ac:spMkLst>
        </pc:spChg>
        <pc:grpChg chg="del">
          <ac:chgData name="Clifton, Louise" userId="eb508f05-a75a-4c07-83ad-e453ef8397a7" providerId="ADAL" clId="{6CC6C4EB-F05A-440F-BC6C-8C6A7CE7F7A5}" dt="2021-12-29T15:20:00.949" v="3777" actId="478"/>
          <ac:grpSpMkLst>
            <pc:docMk/>
            <pc:sldMk cId="117824188" sldId="311"/>
            <ac:grpSpMk id="12" creationId="{ACFD7BCD-6743-49ED-B517-AA1F100FDB82}"/>
          </ac:grpSpMkLst>
        </pc:grpChg>
        <pc:grpChg chg="add mod">
          <ac:chgData name="Clifton, Louise" userId="eb508f05-a75a-4c07-83ad-e453ef8397a7" providerId="ADAL" clId="{6CC6C4EB-F05A-440F-BC6C-8C6A7CE7F7A5}" dt="2021-12-29T15:20:01.250" v="3778"/>
          <ac:grpSpMkLst>
            <pc:docMk/>
            <pc:sldMk cId="117824188" sldId="311"/>
            <ac:grpSpMk id="20" creationId="{000E0A70-D483-496E-BBC3-C31BC4AB8688}"/>
          </ac:grpSpMkLst>
        </pc:grpChg>
        <pc:grpChg chg="mod">
          <ac:chgData name="Clifton, Louise" userId="eb508f05-a75a-4c07-83ad-e453ef8397a7" providerId="ADAL" clId="{6CC6C4EB-F05A-440F-BC6C-8C6A7CE7F7A5}" dt="2021-12-29T15:20:01.250" v="3778"/>
          <ac:grpSpMkLst>
            <pc:docMk/>
            <pc:sldMk cId="117824188" sldId="311"/>
            <ac:grpSpMk id="22" creationId="{8ABE626D-0E7B-4661-B701-0DE6A4BFDC3E}"/>
          </ac:grpSpMkLst>
        </pc:grpChg>
        <pc:grpChg chg="mod">
          <ac:chgData name="Clifton, Louise" userId="eb508f05-a75a-4c07-83ad-e453ef8397a7" providerId="ADAL" clId="{6CC6C4EB-F05A-440F-BC6C-8C6A7CE7F7A5}" dt="2021-12-29T15:20:01.250" v="3778"/>
          <ac:grpSpMkLst>
            <pc:docMk/>
            <pc:sldMk cId="117824188" sldId="311"/>
            <ac:grpSpMk id="26" creationId="{7F10EEEE-12BB-4BAD-BCE5-32469AD13D83}"/>
          </ac:grpSpMkLst>
        </pc:grpChg>
        <pc:picChg chg="mod">
          <ac:chgData name="Clifton, Louise" userId="eb508f05-a75a-4c07-83ad-e453ef8397a7" providerId="ADAL" clId="{6CC6C4EB-F05A-440F-BC6C-8C6A7CE7F7A5}" dt="2021-12-29T15:20:01.250" v="3778"/>
          <ac:picMkLst>
            <pc:docMk/>
            <pc:sldMk cId="117824188" sldId="311"/>
            <ac:picMk id="23" creationId="{4EA36CB7-65F0-46A5-B11B-7D2F0B9F47C9}"/>
          </ac:picMkLst>
        </pc:picChg>
      </pc:sldChg>
      <pc:sldChg chg="addSp delSp modSp add mod ord">
        <pc:chgData name="Clifton, Louise" userId="eb508f05-a75a-4c07-83ad-e453ef8397a7" providerId="ADAL" clId="{6CC6C4EB-F05A-440F-BC6C-8C6A7CE7F7A5}" dt="2021-12-29T15:57:44.481" v="5324" actId="166"/>
        <pc:sldMkLst>
          <pc:docMk/>
          <pc:sldMk cId="2639117638" sldId="312"/>
        </pc:sldMkLst>
        <pc:spChg chg="mod">
          <ac:chgData name="Clifton, Louise" userId="eb508f05-a75a-4c07-83ad-e453ef8397a7" providerId="ADAL" clId="{6CC6C4EB-F05A-440F-BC6C-8C6A7CE7F7A5}" dt="2021-12-29T15:57:34.382" v="5323" actId="207"/>
          <ac:spMkLst>
            <pc:docMk/>
            <pc:sldMk cId="2639117638" sldId="312"/>
            <ac:spMk id="19" creationId="{C61D52ED-4473-42F0-8E9A-D2B860107DDB}"/>
          </ac:spMkLst>
        </pc:spChg>
        <pc:spChg chg="mod">
          <ac:chgData name="Clifton, Louise" userId="eb508f05-a75a-4c07-83ad-e453ef8397a7" providerId="ADAL" clId="{6CC6C4EB-F05A-440F-BC6C-8C6A7CE7F7A5}" dt="2021-12-29T15:20:58.240" v="3811"/>
          <ac:spMkLst>
            <pc:docMk/>
            <pc:sldMk cId="2639117638" sldId="312"/>
            <ac:spMk id="21" creationId="{5460F3C3-20AF-42FD-922B-05708490D4E0}"/>
          </ac:spMkLst>
        </pc:spChg>
        <pc:spChg chg="mod">
          <ac:chgData name="Clifton, Louise" userId="eb508f05-a75a-4c07-83ad-e453ef8397a7" providerId="ADAL" clId="{6CC6C4EB-F05A-440F-BC6C-8C6A7CE7F7A5}" dt="2021-12-29T15:20:48.491" v="3810"/>
          <ac:spMkLst>
            <pc:docMk/>
            <pc:sldMk cId="2639117638" sldId="312"/>
            <ac:spMk id="22" creationId="{D9BEEAB2-A5D4-48AE-8E54-53ADEA8BEF3D}"/>
          </ac:spMkLst>
        </pc:spChg>
        <pc:spChg chg="mod">
          <ac:chgData name="Clifton, Louise" userId="eb508f05-a75a-4c07-83ad-e453ef8397a7" providerId="ADAL" clId="{6CC6C4EB-F05A-440F-BC6C-8C6A7CE7F7A5}" dt="2021-12-29T15:20:48.491" v="3810"/>
          <ac:spMkLst>
            <pc:docMk/>
            <pc:sldMk cId="2639117638" sldId="312"/>
            <ac:spMk id="25" creationId="{2B06CE8E-F174-418A-88A2-064A84C38BD2}"/>
          </ac:spMkLst>
        </pc:spChg>
        <pc:spChg chg="mod">
          <ac:chgData name="Clifton, Louise" userId="eb508f05-a75a-4c07-83ad-e453ef8397a7" providerId="ADAL" clId="{6CC6C4EB-F05A-440F-BC6C-8C6A7CE7F7A5}" dt="2021-12-29T15:20:48.491" v="3810"/>
          <ac:spMkLst>
            <pc:docMk/>
            <pc:sldMk cId="2639117638" sldId="312"/>
            <ac:spMk id="26" creationId="{8FBF81DC-60F5-462A-8165-D1CE5EA86716}"/>
          </ac:spMkLst>
        </pc:spChg>
        <pc:spChg chg="mod">
          <ac:chgData name="Clifton, Louise" userId="eb508f05-a75a-4c07-83ad-e453ef8397a7" providerId="ADAL" clId="{6CC6C4EB-F05A-440F-BC6C-8C6A7CE7F7A5}" dt="2021-12-29T15:20:48.491" v="3810"/>
          <ac:spMkLst>
            <pc:docMk/>
            <pc:sldMk cId="2639117638" sldId="312"/>
            <ac:spMk id="28" creationId="{C4EECC41-9813-42F1-89A1-45A56FD229A9}"/>
          </ac:spMkLst>
        </pc:spChg>
        <pc:grpChg chg="del">
          <ac:chgData name="Clifton, Louise" userId="eb508f05-a75a-4c07-83ad-e453ef8397a7" providerId="ADAL" clId="{6CC6C4EB-F05A-440F-BC6C-8C6A7CE7F7A5}" dt="2021-12-29T15:20:48.021" v="3809" actId="478"/>
          <ac:grpSpMkLst>
            <pc:docMk/>
            <pc:sldMk cId="2639117638" sldId="312"/>
            <ac:grpSpMk id="12" creationId="{ACFD7BCD-6743-49ED-B517-AA1F100FDB82}"/>
          </ac:grpSpMkLst>
        </pc:grpChg>
        <pc:grpChg chg="add mod">
          <ac:chgData name="Clifton, Louise" userId="eb508f05-a75a-4c07-83ad-e453ef8397a7" providerId="ADAL" clId="{6CC6C4EB-F05A-440F-BC6C-8C6A7CE7F7A5}" dt="2021-12-29T15:20:48.491" v="3810"/>
          <ac:grpSpMkLst>
            <pc:docMk/>
            <pc:sldMk cId="2639117638" sldId="312"/>
            <ac:grpSpMk id="20" creationId="{715B11EE-06B9-405B-92EE-275DAE6335EF}"/>
          </ac:grpSpMkLst>
        </pc:grpChg>
        <pc:grpChg chg="mod">
          <ac:chgData name="Clifton, Louise" userId="eb508f05-a75a-4c07-83ad-e453ef8397a7" providerId="ADAL" clId="{6CC6C4EB-F05A-440F-BC6C-8C6A7CE7F7A5}" dt="2021-12-29T15:20:48.491" v="3810"/>
          <ac:grpSpMkLst>
            <pc:docMk/>
            <pc:sldMk cId="2639117638" sldId="312"/>
            <ac:grpSpMk id="23" creationId="{D4835B02-8E10-4C37-B0B2-7CBBAD5DE4BE}"/>
          </ac:grpSpMkLst>
        </pc:grpChg>
        <pc:picChg chg="ord">
          <ac:chgData name="Clifton, Louise" userId="eb508f05-a75a-4c07-83ad-e453ef8397a7" providerId="ADAL" clId="{6CC6C4EB-F05A-440F-BC6C-8C6A7CE7F7A5}" dt="2021-12-29T15:57:44.481" v="5324" actId="166"/>
          <ac:picMkLst>
            <pc:docMk/>
            <pc:sldMk cId="2639117638" sldId="312"/>
            <ac:picMk id="45" creationId="{572AF97D-70EA-4645-9759-930835FAA500}"/>
          </ac:picMkLst>
        </pc:picChg>
      </pc:sldChg>
      <pc:sldChg chg="modSp add mod ord">
        <pc:chgData name="Clifton, Louise" userId="eb508f05-a75a-4c07-83ad-e453ef8397a7" providerId="ADAL" clId="{6CC6C4EB-F05A-440F-BC6C-8C6A7CE7F7A5}" dt="2021-12-29T15:57:56.599" v="5325" actId="207"/>
        <pc:sldMkLst>
          <pc:docMk/>
          <pc:sldMk cId="317065117" sldId="313"/>
        </pc:sldMkLst>
        <pc:spChg chg="mod">
          <ac:chgData name="Clifton, Louise" userId="eb508f05-a75a-4c07-83ad-e453ef8397a7" providerId="ADAL" clId="{6CC6C4EB-F05A-440F-BC6C-8C6A7CE7F7A5}" dt="2021-12-29T15:22:03.731" v="3867" actId="20577"/>
          <ac:spMkLst>
            <pc:docMk/>
            <pc:sldMk cId="317065117" sldId="313"/>
            <ac:spMk id="17" creationId="{9D9667F5-F454-4156-91BB-689B5B0E40EE}"/>
          </ac:spMkLst>
        </pc:spChg>
        <pc:spChg chg="mod">
          <ac:chgData name="Clifton, Louise" userId="eb508f05-a75a-4c07-83ad-e453ef8397a7" providerId="ADAL" clId="{6CC6C4EB-F05A-440F-BC6C-8C6A7CE7F7A5}" dt="2021-12-29T15:57:56.599" v="5325" actId="207"/>
          <ac:spMkLst>
            <pc:docMk/>
            <pc:sldMk cId="317065117" sldId="313"/>
            <ac:spMk id="19" creationId="{C61D52ED-4473-42F0-8E9A-D2B860107DDB}"/>
          </ac:spMkLst>
        </pc:spChg>
        <pc:spChg chg="mod">
          <ac:chgData name="Clifton, Louise" userId="eb508f05-a75a-4c07-83ad-e453ef8397a7" providerId="ADAL" clId="{6CC6C4EB-F05A-440F-BC6C-8C6A7CE7F7A5}" dt="2021-12-29T15:22:10.386" v="3868"/>
          <ac:spMkLst>
            <pc:docMk/>
            <pc:sldMk cId="317065117" sldId="313"/>
            <ac:spMk id="21" creationId="{5460F3C3-20AF-42FD-922B-05708490D4E0}"/>
          </ac:spMkLst>
        </pc:spChg>
      </pc:sldChg>
      <pc:sldChg chg="modSp add mod ord">
        <pc:chgData name="Clifton, Louise" userId="eb508f05-a75a-4c07-83ad-e453ef8397a7" providerId="ADAL" clId="{6CC6C4EB-F05A-440F-BC6C-8C6A7CE7F7A5}" dt="2021-12-29T15:58:03.404" v="5326" actId="207"/>
        <pc:sldMkLst>
          <pc:docMk/>
          <pc:sldMk cId="233274309" sldId="314"/>
        </pc:sldMkLst>
        <pc:spChg chg="mod">
          <ac:chgData name="Clifton, Louise" userId="eb508f05-a75a-4c07-83ad-e453ef8397a7" providerId="ADAL" clId="{6CC6C4EB-F05A-440F-BC6C-8C6A7CE7F7A5}" dt="2021-12-29T15:22:34.919" v="3902" actId="20577"/>
          <ac:spMkLst>
            <pc:docMk/>
            <pc:sldMk cId="233274309" sldId="314"/>
            <ac:spMk id="17" creationId="{9D9667F5-F454-4156-91BB-689B5B0E40EE}"/>
          </ac:spMkLst>
        </pc:spChg>
        <pc:spChg chg="mod">
          <ac:chgData name="Clifton, Louise" userId="eb508f05-a75a-4c07-83ad-e453ef8397a7" providerId="ADAL" clId="{6CC6C4EB-F05A-440F-BC6C-8C6A7CE7F7A5}" dt="2021-12-29T15:58:03.404" v="5326" actId="207"/>
          <ac:spMkLst>
            <pc:docMk/>
            <pc:sldMk cId="233274309" sldId="314"/>
            <ac:spMk id="19" creationId="{C61D52ED-4473-42F0-8E9A-D2B860107DDB}"/>
          </ac:spMkLst>
        </pc:spChg>
        <pc:spChg chg="mod">
          <ac:chgData name="Clifton, Louise" userId="eb508f05-a75a-4c07-83ad-e453ef8397a7" providerId="ADAL" clId="{6CC6C4EB-F05A-440F-BC6C-8C6A7CE7F7A5}" dt="2021-12-29T15:22:42.828" v="3903"/>
          <ac:spMkLst>
            <pc:docMk/>
            <pc:sldMk cId="233274309" sldId="314"/>
            <ac:spMk id="21" creationId="{5460F3C3-20AF-42FD-922B-05708490D4E0}"/>
          </ac:spMkLst>
        </pc:spChg>
      </pc:sldChg>
      <pc:sldChg chg="modSp add mod ord">
        <pc:chgData name="Clifton, Louise" userId="eb508f05-a75a-4c07-83ad-e453ef8397a7" providerId="ADAL" clId="{6CC6C4EB-F05A-440F-BC6C-8C6A7CE7F7A5}" dt="2021-12-29T15:58:12.580" v="5328" actId="14100"/>
        <pc:sldMkLst>
          <pc:docMk/>
          <pc:sldMk cId="3557894573" sldId="315"/>
        </pc:sldMkLst>
        <pc:spChg chg="mod">
          <ac:chgData name="Clifton, Louise" userId="eb508f05-a75a-4c07-83ad-e453ef8397a7" providerId="ADAL" clId="{6CC6C4EB-F05A-440F-BC6C-8C6A7CE7F7A5}" dt="2021-12-29T15:22:59.533" v="3939" actId="20577"/>
          <ac:spMkLst>
            <pc:docMk/>
            <pc:sldMk cId="3557894573" sldId="315"/>
            <ac:spMk id="17" creationId="{9D9667F5-F454-4156-91BB-689B5B0E40EE}"/>
          </ac:spMkLst>
        </pc:spChg>
        <pc:spChg chg="mod">
          <ac:chgData name="Clifton, Louise" userId="eb508f05-a75a-4c07-83ad-e453ef8397a7" providerId="ADAL" clId="{6CC6C4EB-F05A-440F-BC6C-8C6A7CE7F7A5}" dt="2021-12-29T15:58:07.529" v="5327" actId="207"/>
          <ac:spMkLst>
            <pc:docMk/>
            <pc:sldMk cId="3557894573" sldId="315"/>
            <ac:spMk id="19" creationId="{C61D52ED-4473-42F0-8E9A-D2B860107DDB}"/>
          </ac:spMkLst>
        </pc:spChg>
        <pc:spChg chg="mod">
          <ac:chgData name="Clifton, Louise" userId="eb508f05-a75a-4c07-83ad-e453ef8397a7" providerId="ADAL" clId="{6CC6C4EB-F05A-440F-BC6C-8C6A7CE7F7A5}" dt="2021-12-29T15:58:12.580" v="5328" actId="14100"/>
          <ac:spMkLst>
            <pc:docMk/>
            <pc:sldMk cId="3557894573" sldId="315"/>
            <ac:spMk id="21" creationId="{5460F3C3-20AF-42FD-922B-05708490D4E0}"/>
          </ac:spMkLst>
        </pc:spChg>
      </pc:sldChg>
      <pc:sldChg chg="modSp add mod ord">
        <pc:chgData name="Clifton, Louise" userId="eb508f05-a75a-4c07-83ad-e453ef8397a7" providerId="ADAL" clId="{6CC6C4EB-F05A-440F-BC6C-8C6A7CE7F7A5}" dt="2021-12-29T15:58:34.301" v="5329" actId="207"/>
        <pc:sldMkLst>
          <pc:docMk/>
          <pc:sldMk cId="1859329806" sldId="316"/>
        </pc:sldMkLst>
        <pc:spChg chg="mod">
          <ac:chgData name="Clifton, Louise" userId="eb508f05-a75a-4c07-83ad-e453ef8397a7" providerId="ADAL" clId="{6CC6C4EB-F05A-440F-BC6C-8C6A7CE7F7A5}" dt="2021-12-29T15:23:20.142" v="3959" actId="20577"/>
          <ac:spMkLst>
            <pc:docMk/>
            <pc:sldMk cId="1859329806" sldId="316"/>
            <ac:spMk id="17" creationId="{9D9667F5-F454-4156-91BB-689B5B0E40EE}"/>
          </ac:spMkLst>
        </pc:spChg>
        <pc:spChg chg="mod">
          <ac:chgData name="Clifton, Louise" userId="eb508f05-a75a-4c07-83ad-e453ef8397a7" providerId="ADAL" clId="{6CC6C4EB-F05A-440F-BC6C-8C6A7CE7F7A5}" dt="2021-12-29T15:58:34.301" v="5329" actId="207"/>
          <ac:spMkLst>
            <pc:docMk/>
            <pc:sldMk cId="1859329806" sldId="316"/>
            <ac:spMk id="19" creationId="{C61D52ED-4473-42F0-8E9A-D2B860107DDB}"/>
          </ac:spMkLst>
        </pc:spChg>
        <pc:spChg chg="mod">
          <ac:chgData name="Clifton, Louise" userId="eb508f05-a75a-4c07-83ad-e453ef8397a7" providerId="ADAL" clId="{6CC6C4EB-F05A-440F-BC6C-8C6A7CE7F7A5}" dt="2021-12-29T15:23:26.540" v="3960"/>
          <ac:spMkLst>
            <pc:docMk/>
            <pc:sldMk cId="1859329806" sldId="316"/>
            <ac:spMk id="21" creationId="{5460F3C3-20AF-42FD-922B-05708490D4E0}"/>
          </ac:spMkLst>
        </pc:spChg>
      </pc:sldChg>
      <pc:sldChg chg="modSp add mod ord">
        <pc:chgData name="Clifton, Louise" userId="eb508f05-a75a-4c07-83ad-e453ef8397a7" providerId="ADAL" clId="{6CC6C4EB-F05A-440F-BC6C-8C6A7CE7F7A5}" dt="2021-12-29T15:59:21.050" v="5334" actId="207"/>
        <pc:sldMkLst>
          <pc:docMk/>
          <pc:sldMk cId="1624617317" sldId="317"/>
        </pc:sldMkLst>
        <pc:spChg chg="mod">
          <ac:chgData name="Clifton, Louise" userId="eb508f05-a75a-4c07-83ad-e453ef8397a7" providerId="ADAL" clId="{6CC6C4EB-F05A-440F-BC6C-8C6A7CE7F7A5}" dt="2021-12-29T15:23:41.809" v="3979" actId="20577"/>
          <ac:spMkLst>
            <pc:docMk/>
            <pc:sldMk cId="1624617317" sldId="317"/>
            <ac:spMk id="17" creationId="{9D9667F5-F454-4156-91BB-689B5B0E40EE}"/>
          </ac:spMkLst>
        </pc:spChg>
        <pc:spChg chg="mod">
          <ac:chgData name="Clifton, Louise" userId="eb508f05-a75a-4c07-83ad-e453ef8397a7" providerId="ADAL" clId="{6CC6C4EB-F05A-440F-BC6C-8C6A7CE7F7A5}" dt="2021-12-29T15:59:21.050" v="5334" actId="207"/>
          <ac:spMkLst>
            <pc:docMk/>
            <pc:sldMk cId="1624617317" sldId="317"/>
            <ac:spMk id="19" creationId="{C61D52ED-4473-42F0-8E9A-D2B860107DDB}"/>
          </ac:spMkLst>
        </pc:spChg>
        <pc:spChg chg="mod">
          <ac:chgData name="Clifton, Louise" userId="eb508f05-a75a-4c07-83ad-e453ef8397a7" providerId="ADAL" clId="{6CC6C4EB-F05A-440F-BC6C-8C6A7CE7F7A5}" dt="2021-12-29T15:23:48.432" v="3980"/>
          <ac:spMkLst>
            <pc:docMk/>
            <pc:sldMk cId="1624617317" sldId="317"/>
            <ac:spMk id="21" creationId="{5460F3C3-20AF-42FD-922B-05708490D4E0}"/>
          </ac:spMkLst>
        </pc:spChg>
      </pc:sldChg>
      <pc:sldChg chg="modSp add mod ord">
        <pc:chgData name="Clifton, Louise" userId="eb508f05-a75a-4c07-83ad-e453ef8397a7" providerId="ADAL" clId="{6CC6C4EB-F05A-440F-BC6C-8C6A7CE7F7A5}" dt="2021-12-29T15:58:51.650" v="5331" actId="207"/>
        <pc:sldMkLst>
          <pc:docMk/>
          <pc:sldMk cId="138146416" sldId="318"/>
        </pc:sldMkLst>
        <pc:spChg chg="mod">
          <ac:chgData name="Clifton, Louise" userId="eb508f05-a75a-4c07-83ad-e453ef8397a7" providerId="ADAL" clId="{6CC6C4EB-F05A-440F-BC6C-8C6A7CE7F7A5}" dt="2021-12-29T15:24:04.196" v="3999" actId="20577"/>
          <ac:spMkLst>
            <pc:docMk/>
            <pc:sldMk cId="138146416" sldId="318"/>
            <ac:spMk id="17" creationId="{9D9667F5-F454-4156-91BB-689B5B0E40EE}"/>
          </ac:spMkLst>
        </pc:spChg>
        <pc:spChg chg="mod">
          <ac:chgData name="Clifton, Louise" userId="eb508f05-a75a-4c07-83ad-e453ef8397a7" providerId="ADAL" clId="{6CC6C4EB-F05A-440F-BC6C-8C6A7CE7F7A5}" dt="2021-12-29T15:58:51.650" v="5331" actId="207"/>
          <ac:spMkLst>
            <pc:docMk/>
            <pc:sldMk cId="138146416" sldId="318"/>
            <ac:spMk id="19" creationId="{C61D52ED-4473-42F0-8E9A-D2B860107DDB}"/>
          </ac:spMkLst>
        </pc:spChg>
        <pc:spChg chg="mod">
          <ac:chgData name="Clifton, Louise" userId="eb508f05-a75a-4c07-83ad-e453ef8397a7" providerId="ADAL" clId="{6CC6C4EB-F05A-440F-BC6C-8C6A7CE7F7A5}" dt="2021-12-29T15:24:10.708" v="4000"/>
          <ac:spMkLst>
            <pc:docMk/>
            <pc:sldMk cId="138146416" sldId="318"/>
            <ac:spMk id="21" creationId="{5460F3C3-20AF-42FD-922B-05708490D4E0}"/>
          </ac:spMkLst>
        </pc:spChg>
      </pc:sldChg>
      <pc:sldChg chg="modSp add mod ord">
        <pc:chgData name="Clifton, Louise" userId="eb508f05-a75a-4c07-83ad-e453ef8397a7" providerId="ADAL" clId="{6CC6C4EB-F05A-440F-BC6C-8C6A7CE7F7A5}" dt="2021-12-29T15:59:00.070" v="5332" actId="207"/>
        <pc:sldMkLst>
          <pc:docMk/>
          <pc:sldMk cId="1120652890" sldId="319"/>
        </pc:sldMkLst>
        <pc:spChg chg="mod">
          <ac:chgData name="Clifton, Louise" userId="eb508f05-a75a-4c07-83ad-e453ef8397a7" providerId="ADAL" clId="{6CC6C4EB-F05A-440F-BC6C-8C6A7CE7F7A5}" dt="2021-12-29T15:24:23.205" v="4019" actId="20577"/>
          <ac:spMkLst>
            <pc:docMk/>
            <pc:sldMk cId="1120652890" sldId="319"/>
            <ac:spMk id="17" creationId="{9D9667F5-F454-4156-91BB-689B5B0E40EE}"/>
          </ac:spMkLst>
        </pc:spChg>
        <pc:spChg chg="mod">
          <ac:chgData name="Clifton, Louise" userId="eb508f05-a75a-4c07-83ad-e453ef8397a7" providerId="ADAL" clId="{6CC6C4EB-F05A-440F-BC6C-8C6A7CE7F7A5}" dt="2021-12-29T15:59:00.070" v="5332" actId="207"/>
          <ac:spMkLst>
            <pc:docMk/>
            <pc:sldMk cId="1120652890" sldId="319"/>
            <ac:spMk id="19" creationId="{C61D52ED-4473-42F0-8E9A-D2B860107DDB}"/>
          </ac:spMkLst>
        </pc:spChg>
        <pc:spChg chg="mod">
          <ac:chgData name="Clifton, Louise" userId="eb508f05-a75a-4c07-83ad-e453ef8397a7" providerId="ADAL" clId="{6CC6C4EB-F05A-440F-BC6C-8C6A7CE7F7A5}" dt="2021-12-29T15:24:32.809" v="4020"/>
          <ac:spMkLst>
            <pc:docMk/>
            <pc:sldMk cId="1120652890" sldId="319"/>
            <ac:spMk id="21" creationId="{5460F3C3-20AF-42FD-922B-05708490D4E0}"/>
          </ac:spMkLst>
        </pc:spChg>
      </pc:sldChg>
      <pc:sldChg chg="modSp add mod ord">
        <pc:chgData name="Clifton, Louise" userId="eb508f05-a75a-4c07-83ad-e453ef8397a7" providerId="ADAL" clId="{6CC6C4EB-F05A-440F-BC6C-8C6A7CE7F7A5}" dt="2021-12-29T15:59:14.539" v="5333" actId="207"/>
        <pc:sldMkLst>
          <pc:docMk/>
          <pc:sldMk cId="2753100506" sldId="320"/>
        </pc:sldMkLst>
        <pc:spChg chg="mod">
          <ac:chgData name="Clifton, Louise" userId="eb508f05-a75a-4c07-83ad-e453ef8397a7" providerId="ADAL" clId="{6CC6C4EB-F05A-440F-BC6C-8C6A7CE7F7A5}" dt="2021-12-29T15:24:46.104" v="4043" actId="20577"/>
          <ac:spMkLst>
            <pc:docMk/>
            <pc:sldMk cId="2753100506" sldId="320"/>
            <ac:spMk id="17" creationId="{9D9667F5-F454-4156-91BB-689B5B0E40EE}"/>
          </ac:spMkLst>
        </pc:spChg>
        <pc:spChg chg="mod">
          <ac:chgData name="Clifton, Louise" userId="eb508f05-a75a-4c07-83ad-e453ef8397a7" providerId="ADAL" clId="{6CC6C4EB-F05A-440F-BC6C-8C6A7CE7F7A5}" dt="2021-12-29T15:59:14.539" v="5333" actId="207"/>
          <ac:spMkLst>
            <pc:docMk/>
            <pc:sldMk cId="2753100506" sldId="320"/>
            <ac:spMk id="19" creationId="{C61D52ED-4473-42F0-8E9A-D2B860107DDB}"/>
          </ac:spMkLst>
        </pc:spChg>
        <pc:spChg chg="mod">
          <ac:chgData name="Clifton, Louise" userId="eb508f05-a75a-4c07-83ad-e453ef8397a7" providerId="ADAL" clId="{6CC6C4EB-F05A-440F-BC6C-8C6A7CE7F7A5}" dt="2021-12-29T15:24:51.871" v="4044"/>
          <ac:spMkLst>
            <pc:docMk/>
            <pc:sldMk cId="2753100506" sldId="320"/>
            <ac:spMk id="21" creationId="{5460F3C3-20AF-42FD-922B-05708490D4E0}"/>
          </ac:spMkLst>
        </pc:spChg>
      </pc:sldChg>
      <pc:sldChg chg="modSp add mod ord">
        <pc:chgData name="Clifton, Louise" userId="eb508f05-a75a-4c07-83ad-e453ef8397a7" providerId="ADAL" clId="{6CC6C4EB-F05A-440F-BC6C-8C6A7CE7F7A5}" dt="2021-12-29T15:59:26.857" v="5335" actId="207"/>
        <pc:sldMkLst>
          <pc:docMk/>
          <pc:sldMk cId="3945110513" sldId="321"/>
        </pc:sldMkLst>
        <pc:spChg chg="mod">
          <ac:chgData name="Clifton, Louise" userId="eb508f05-a75a-4c07-83ad-e453ef8397a7" providerId="ADAL" clId="{6CC6C4EB-F05A-440F-BC6C-8C6A7CE7F7A5}" dt="2021-12-29T15:25:03.897" v="4063" actId="20577"/>
          <ac:spMkLst>
            <pc:docMk/>
            <pc:sldMk cId="3945110513" sldId="321"/>
            <ac:spMk id="17" creationId="{9D9667F5-F454-4156-91BB-689B5B0E40EE}"/>
          </ac:spMkLst>
        </pc:spChg>
        <pc:spChg chg="mod">
          <ac:chgData name="Clifton, Louise" userId="eb508f05-a75a-4c07-83ad-e453ef8397a7" providerId="ADAL" clId="{6CC6C4EB-F05A-440F-BC6C-8C6A7CE7F7A5}" dt="2021-12-29T15:59:26.857" v="5335" actId="207"/>
          <ac:spMkLst>
            <pc:docMk/>
            <pc:sldMk cId="3945110513" sldId="321"/>
            <ac:spMk id="19" creationId="{C61D52ED-4473-42F0-8E9A-D2B860107DDB}"/>
          </ac:spMkLst>
        </pc:spChg>
        <pc:spChg chg="mod">
          <ac:chgData name="Clifton, Louise" userId="eb508f05-a75a-4c07-83ad-e453ef8397a7" providerId="ADAL" clId="{6CC6C4EB-F05A-440F-BC6C-8C6A7CE7F7A5}" dt="2021-12-29T15:25:09.729" v="4064"/>
          <ac:spMkLst>
            <pc:docMk/>
            <pc:sldMk cId="3945110513" sldId="321"/>
            <ac:spMk id="21" creationId="{5460F3C3-20AF-42FD-922B-05708490D4E0}"/>
          </ac:spMkLst>
        </pc:spChg>
      </pc:sldChg>
      <pc:sldChg chg="modSp add mod ord">
        <pc:chgData name="Clifton, Louise" userId="eb508f05-a75a-4c07-83ad-e453ef8397a7" providerId="ADAL" clId="{6CC6C4EB-F05A-440F-BC6C-8C6A7CE7F7A5}" dt="2021-12-29T15:59:39.325" v="5339" actId="6549"/>
        <pc:sldMkLst>
          <pc:docMk/>
          <pc:sldMk cId="294592911" sldId="322"/>
        </pc:sldMkLst>
        <pc:spChg chg="mod">
          <ac:chgData name="Clifton, Louise" userId="eb508f05-a75a-4c07-83ad-e453ef8397a7" providerId="ADAL" clId="{6CC6C4EB-F05A-440F-BC6C-8C6A7CE7F7A5}" dt="2021-12-29T15:25:22.213" v="4085" actId="20577"/>
          <ac:spMkLst>
            <pc:docMk/>
            <pc:sldMk cId="294592911" sldId="322"/>
            <ac:spMk id="17" creationId="{9D9667F5-F454-4156-91BB-689B5B0E40EE}"/>
          </ac:spMkLst>
        </pc:spChg>
        <pc:spChg chg="mod">
          <ac:chgData name="Clifton, Louise" userId="eb508f05-a75a-4c07-83ad-e453ef8397a7" providerId="ADAL" clId="{6CC6C4EB-F05A-440F-BC6C-8C6A7CE7F7A5}" dt="2021-12-29T15:59:34.986" v="5336" actId="207"/>
          <ac:spMkLst>
            <pc:docMk/>
            <pc:sldMk cId="294592911" sldId="322"/>
            <ac:spMk id="19" creationId="{C61D52ED-4473-42F0-8E9A-D2B860107DDB}"/>
          </ac:spMkLst>
        </pc:spChg>
        <pc:spChg chg="mod">
          <ac:chgData name="Clifton, Louise" userId="eb508f05-a75a-4c07-83ad-e453ef8397a7" providerId="ADAL" clId="{6CC6C4EB-F05A-440F-BC6C-8C6A7CE7F7A5}" dt="2021-12-29T15:59:39.325" v="5339" actId="6549"/>
          <ac:spMkLst>
            <pc:docMk/>
            <pc:sldMk cId="294592911" sldId="322"/>
            <ac:spMk id="21" creationId="{5460F3C3-20AF-42FD-922B-05708490D4E0}"/>
          </ac:spMkLst>
        </pc:spChg>
      </pc:sldChg>
      <pc:sldChg chg="addSp modSp add mod ord">
        <pc:chgData name="Clifton, Louise" userId="eb508f05-a75a-4c07-83ad-e453ef8397a7" providerId="ADAL" clId="{6CC6C4EB-F05A-440F-BC6C-8C6A7CE7F7A5}" dt="2021-12-29T16:02:26.925" v="5378" actId="1076"/>
        <pc:sldMkLst>
          <pc:docMk/>
          <pc:sldMk cId="3069038245" sldId="323"/>
        </pc:sldMkLst>
        <pc:spChg chg="add mod">
          <ac:chgData name="Clifton, Louise" userId="eb508f05-a75a-4c07-83ad-e453ef8397a7" providerId="ADAL" clId="{6CC6C4EB-F05A-440F-BC6C-8C6A7CE7F7A5}" dt="2021-12-29T16:01:57.011" v="5372" actId="207"/>
          <ac:spMkLst>
            <pc:docMk/>
            <pc:sldMk cId="3069038245" sldId="323"/>
            <ac:spMk id="14" creationId="{B213BD29-FCDF-4B83-A400-73EC121BFC45}"/>
          </ac:spMkLst>
        </pc:spChg>
        <pc:spChg chg="add mod">
          <ac:chgData name="Clifton, Louise" userId="eb508f05-a75a-4c07-83ad-e453ef8397a7" providerId="ADAL" clId="{6CC6C4EB-F05A-440F-BC6C-8C6A7CE7F7A5}" dt="2021-12-29T16:02:26.925" v="5378" actId="1076"/>
          <ac:spMkLst>
            <pc:docMk/>
            <pc:sldMk cId="3069038245" sldId="323"/>
            <ac:spMk id="15" creationId="{9A144AC2-01AF-4167-8737-851E45FA77AE}"/>
          </ac:spMkLst>
        </pc:spChg>
        <pc:spChg chg="mod">
          <ac:chgData name="Clifton, Louise" userId="eb508f05-a75a-4c07-83ad-e453ef8397a7" providerId="ADAL" clId="{6CC6C4EB-F05A-440F-BC6C-8C6A7CE7F7A5}" dt="2021-12-29T15:25:41.759" v="4107" actId="20577"/>
          <ac:spMkLst>
            <pc:docMk/>
            <pc:sldMk cId="3069038245" sldId="323"/>
            <ac:spMk id="17" creationId="{9D9667F5-F454-4156-91BB-689B5B0E40EE}"/>
          </ac:spMkLst>
        </pc:spChg>
        <pc:spChg chg="mod">
          <ac:chgData name="Clifton, Louise" userId="eb508f05-a75a-4c07-83ad-e453ef8397a7" providerId="ADAL" clId="{6CC6C4EB-F05A-440F-BC6C-8C6A7CE7F7A5}" dt="2021-12-29T15:59:50.376" v="5340" actId="207"/>
          <ac:spMkLst>
            <pc:docMk/>
            <pc:sldMk cId="3069038245" sldId="323"/>
            <ac:spMk id="19" creationId="{C61D52ED-4473-42F0-8E9A-D2B860107DDB}"/>
          </ac:spMkLst>
        </pc:spChg>
        <pc:spChg chg="mod">
          <ac:chgData name="Clifton, Louise" userId="eb508f05-a75a-4c07-83ad-e453ef8397a7" providerId="ADAL" clId="{6CC6C4EB-F05A-440F-BC6C-8C6A7CE7F7A5}" dt="2021-12-29T16:02:14.509" v="5376" actId="1076"/>
          <ac:spMkLst>
            <pc:docMk/>
            <pc:sldMk cId="3069038245" sldId="323"/>
            <ac:spMk id="21" creationId="{5460F3C3-20AF-42FD-922B-05708490D4E0}"/>
          </ac:spMkLst>
        </pc:spChg>
      </pc:sldChg>
      <pc:sldChg chg="modSp add mod ord">
        <pc:chgData name="Clifton, Louise" userId="eb508f05-a75a-4c07-83ad-e453ef8397a7" providerId="ADAL" clId="{6CC6C4EB-F05A-440F-BC6C-8C6A7CE7F7A5}" dt="2021-12-29T16:02:38.817" v="5379" actId="207"/>
        <pc:sldMkLst>
          <pc:docMk/>
          <pc:sldMk cId="621875650" sldId="324"/>
        </pc:sldMkLst>
        <pc:spChg chg="mod">
          <ac:chgData name="Clifton, Louise" userId="eb508f05-a75a-4c07-83ad-e453ef8397a7" providerId="ADAL" clId="{6CC6C4EB-F05A-440F-BC6C-8C6A7CE7F7A5}" dt="2021-12-29T15:25:59.786" v="4129" actId="20577"/>
          <ac:spMkLst>
            <pc:docMk/>
            <pc:sldMk cId="621875650" sldId="324"/>
            <ac:spMk id="17" creationId="{9D9667F5-F454-4156-91BB-689B5B0E40EE}"/>
          </ac:spMkLst>
        </pc:spChg>
        <pc:spChg chg="mod">
          <ac:chgData name="Clifton, Louise" userId="eb508f05-a75a-4c07-83ad-e453ef8397a7" providerId="ADAL" clId="{6CC6C4EB-F05A-440F-BC6C-8C6A7CE7F7A5}" dt="2021-12-29T16:02:38.817" v="5379" actId="207"/>
          <ac:spMkLst>
            <pc:docMk/>
            <pc:sldMk cId="621875650" sldId="324"/>
            <ac:spMk id="19" creationId="{C61D52ED-4473-42F0-8E9A-D2B860107DDB}"/>
          </ac:spMkLst>
        </pc:spChg>
        <pc:spChg chg="mod">
          <ac:chgData name="Clifton, Louise" userId="eb508f05-a75a-4c07-83ad-e453ef8397a7" providerId="ADAL" clId="{6CC6C4EB-F05A-440F-BC6C-8C6A7CE7F7A5}" dt="2021-12-29T15:26:05.145" v="4130"/>
          <ac:spMkLst>
            <pc:docMk/>
            <pc:sldMk cId="621875650" sldId="324"/>
            <ac:spMk id="21" creationId="{5460F3C3-20AF-42FD-922B-05708490D4E0}"/>
          </ac:spMkLst>
        </pc:spChg>
      </pc:sldChg>
      <pc:sldChg chg="addSp modSp add mod ord">
        <pc:chgData name="Clifton, Louise" userId="eb508f05-a75a-4c07-83ad-e453ef8397a7" providerId="ADAL" clId="{6CC6C4EB-F05A-440F-BC6C-8C6A7CE7F7A5}" dt="2021-12-29T16:05:32.653" v="5417" actId="1076"/>
        <pc:sldMkLst>
          <pc:docMk/>
          <pc:sldMk cId="3680730978" sldId="325"/>
        </pc:sldMkLst>
        <pc:spChg chg="mod">
          <ac:chgData name="Clifton, Louise" userId="eb508f05-a75a-4c07-83ad-e453ef8397a7" providerId="ADAL" clId="{6CC6C4EB-F05A-440F-BC6C-8C6A7CE7F7A5}" dt="2021-12-29T15:26:18.690" v="4152" actId="20577"/>
          <ac:spMkLst>
            <pc:docMk/>
            <pc:sldMk cId="3680730978" sldId="325"/>
            <ac:spMk id="17" creationId="{9D9667F5-F454-4156-91BB-689B5B0E40EE}"/>
          </ac:spMkLst>
        </pc:spChg>
        <pc:spChg chg="mod">
          <ac:chgData name="Clifton, Louise" userId="eb508f05-a75a-4c07-83ad-e453ef8397a7" providerId="ADAL" clId="{6CC6C4EB-F05A-440F-BC6C-8C6A7CE7F7A5}" dt="2021-12-29T16:03:42.169" v="5398" actId="1076"/>
          <ac:spMkLst>
            <pc:docMk/>
            <pc:sldMk cId="3680730978" sldId="325"/>
            <ac:spMk id="19" creationId="{C61D52ED-4473-42F0-8E9A-D2B860107DDB}"/>
          </ac:spMkLst>
        </pc:spChg>
        <pc:spChg chg="add mod">
          <ac:chgData name="Clifton, Louise" userId="eb508f05-a75a-4c07-83ad-e453ef8397a7" providerId="ADAL" clId="{6CC6C4EB-F05A-440F-BC6C-8C6A7CE7F7A5}" dt="2021-12-29T16:05:04.213" v="5411" actId="1076"/>
          <ac:spMkLst>
            <pc:docMk/>
            <pc:sldMk cId="3680730978" sldId="325"/>
            <ac:spMk id="20" creationId="{4836DA84-5917-4BB7-BD3E-6522D96CE50E}"/>
          </ac:spMkLst>
        </pc:spChg>
        <pc:spChg chg="mod">
          <ac:chgData name="Clifton, Louise" userId="eb508f05-a75a-4c07-83ad-e453ef8397a7" providerId="ADAL" clId="{6CC6C4EB-F05A-440F-BC6C-8C6A7CE7F7A5}" dt="2021-12-29T15:26:54.338" v="4240" actId="1076"/>
          <ac:spMkLst>
            <pc:docMk/>
            <pc:sldMk cId="3680730978" sldId="325"/>
            <ac:spMk id="21" creationId="{5460F3C3-20AF-42FD-922B-05708490D4E0}"/>
          </ac:spMkLst>
        </pc:spChg>
        <pc:spChg chg="add mod">
          <ac:chgData name="Clifton, Louise" userId="eb508f05-a75a-4c07-83ad-e453ef8397a7" providerId="ADAL" clId="{6CC6C4EB-F05A-440F-BC6C-8C6A7CE7F7A5}" dt="2021-12-29T16:03:48.145" v="5399" actId="1076"/>
          <ac:spMkLst>
            <pc:docMk/>
            <pc:sldMk cId="3680730978" sldId="325"/>
            <ac:spMk id="22" creationId="{3EF3146B-5908-4621-B400-2B44C0EB444D}"/>
          </ac:spMkLst>
        </pc:spChg>
        <pc:spChg chg="add mod">
          <ac:chgData name="Clifton, Louise" userId="eb508f05-a75a-4c07-83ad-e453ef8397a7" providerId="ADAL" clId="{6CC6C4EB-F05A-440F-BC6C-8C6A7CE7F7A5}" dt="2021-12-29T16:05:09.484" v="5412" actId="1076"/>
          <ac:spMkLst>
            <pc:docMk/>
            <pc:sldMk cId="3680730978" sldId="325"/>
            <ac:spMk id="23" creationId="{D66B0765-8BCB-473D-B073-0FC33B996E15}"/>
          </ac:spMkLst>
        </pc:spChg>
        <pc:spChg chg="add mod">
          <ac:chgData name="Clifton, Louise" userId="eb508f05-a75a-4c07-83ad-e453ef8397a7" providerId="ADAL" clId="{6CC6C4EB-F05A-440F-BC6C-8C6A7CE7F7A5}" dt="2021-12-29T16:05:13.136" v="5413" actId="1076"/>
          <ac:spMkLst>
            <pc:docMk/>
            <pc:sldMk cId="3680730978" sldId="325"/>
            <ac:spMk id="25" creationId="{83E5DDD1-962B-4225-A63D-FF13D6F26408}"/>
          </ac:spMkLst>
        </pc:spChg>
        <pc:spChg chg="add mod">
          <ac:chgData name="Clifton, Louise" userId="eb508f05-a75a-4c07-83ad-e453ef8397a7" providerId="ADAL" clId="{6CC6C4EB-F05A-440F-BC6C-8C6A7CE7F7A5}" dt="2021-12-29T16:05:16.773" v="5414" actId="1076"/>
          <ac:spMkLst>
            <pc:docMk/>
            <pc:sldMk cId="3680730978" sldId="325"/>
            <ac:spMk id="26" creationId="{2576B2F8-6F5C-4BCE-A7DA-FAF1349E2461}"/>
          </ac:spMkLst>
        </pc:spChg>
        <pc:spChg chg="add mod">
          <ac:chgData name="Clifton, Louise" userId="eb508f05-a75a-4c07-83ad-e453ef8397a7" providerId="ADAL" clId="{6CC6C4EB-F05A-440F-BC6C-8C6A7CE7F7A5}" dt="2021-12-29T16:05:25.033" v="5416" actId="1076"/>
          <ac:spMkLst>
            <pc:docMk/>
            <pc:sldMk cId="3680730978" sldId="325"/>
            <ac:spMk id="28" creationId="{6CDF18C3-199E-45EE-8889-7EB662563A71}"/>
          </ac:spMkLst>
        </pc:spChg>
        <pc:spChg chg="add mod">
          <ac:chgData name="Clifton, Louise" userId="eb508f05-a75a-4c07-83ad-e453ef8397a7" providerId="ADAL" clId="{6CC6C4EB-F05A-440F-BC6C-8C6A7CE7F7A5}" dt="2021-12-29T16:05:32.653" v="5417" actId="1076"/>
          <ac:spMkLst>
            <pc:docMk/>
            <pc:sldMk cId="3680730978" sldId="325"/>
            <ac:spMk id="29" creationId="{013EA63D-AAE7-47FF-8492-9003FD986940}"/>
          </ac:spMkLst>
        </pc:spChg>
        <pc:spChg chg="add mod">
          <ac:chgData name="Clifton, Louise" userId="eb508f05-a75a-4c07-83ad-e453ef8397a7" providerId="ADAL" clId="{6CC6C4EB-F05A-440F-BC6C-8C6A7CE7F7A5}" dt="2021-12-29T16:03:54.761" v="5400" actId="1076"/>
          <ac:spMkLst>
            <pc:docMk/>
            <pc:sldMk cId="3680730978" sldId="325"/>
            <ac:spMk id="30" creationId="{BB840D8E-F221-4BA6-BCD9-7300EB30DBAF}"/>
          </ac:spMkLst>
        </pc:spChg>
        <pc:spChg chg="add mod">
          <ac:chgData name="Clifton, Louise" userId="eb508f05-a75a-4c07-83ad-e453ef8397a7" providerId="ADAL" clId="{6CC6C4EB-F05A-440F-BC6C-8C6A7CE7F7A5}" dt="2021-12-29T16:04:15.485" v="5402" actId="1076"/>
          <ac:spMkLst>
            <pc:docMk/>
            <pc:sldMk cId="3680730978" sldId="325"/>
            <ac:spMk id="31" creationId="{3F20F61E-A995-4B41-9250-AD7C15A896DE}"/>
          </ac:spMkLst>
        </pc:spChg>
      </pc:sldChg>
      <pc:sldChg chg="addSp delSp modSp add mod ord">
        <pc:chgData name="Clifton, Louise" userId="eb508f05-a75a-4c07-83ad-e453ef8397a7" providerId="ADAL" clId="{6CC6C4EB-F05A-440F-BC6C-8C6A7CE7F7A5}" dt="2021-12-29T16:07:41.164" v="5483" actId="1076"/>
        <pc:sldMkLst>
          <pc:docMk/>
          <pc:sldMk cId="1658871660" sldId="326"/>
        </pc:sldMkLst>
        <pc:spChg chg="add del mod">
          <ac:chgData name="Clifton, Louise" userId="eb508f05-a75a-4c07-83ad-e453ef8397a7" providerId="ADAL" clId="{6CC6C4EB-F05A-440F-BC6C-8C6A7CE7F7A5}" dt="2021-12-29T15:28:27.931" v="4316" actId="478"/>
          <ac:spMkLst>
            <pc:docMk/>
            <pc:sldMk cId="1658871660" sldId="326"/>
            <ac:spMk id="3" creationId="{0595C204-F9F6-4638-8810-942B3BC087B1}"/>
          </ac:spMkLst>
        </pc:spChg>
        <pc:spChg chg="add mod">
          <ac:chgData name="Clifton, Louise" userId="eb508f05-a75a-4c07-83ad-e453ef8397a7" providerId="ADAL" clId="{6CC6C4EB-F05A-440F-BC6C-8C6A7CE7F7A5}" dt="2021-12-29T16:07:17.149" v="5476" actId="1076"/>
          <ac:spMkLst>
            <pc:docMk/>
            <pc:sldMk cId="1658871660" sldId="326"/>
            <ac:spMk id="16" creationId="{105B03B9-68EB-4437-8037-988EAA506F82}"/>
          </ac:spMkLst>
        </pc:spChg>
        <pc:spChg chg="mod">
          <ac:chgData name="Clifton, Louise" userId="eb508f05-a75a-4c07-83ad-e453ef8397a7" providerId="ADAL" clId="{6CC6C4EB-F05A-440F-BC6C-8C6A7CE7F7A5}" dt="2021-12-29T15:28:21.126" v="4314" actId="14100"/>
          <ac:spMkLst>
            <pc:docMk/>
            <pc:sldMk cId="1658871660" sldId="326"/>
            <ac:spMk id="17" creationId="{9D9667F5-F454-4156-91BB-689B5B0E40EE}"/>
          </ac:spMkLst>
        </pc:spChg>
        <pc:spChg chg="add mod">
          <ac:chgData name="Clifton, Louise" userId="eb508f05-a75a-4c07-83ad-e453ef8397a7" providerId="ADAL" clId="{6CC6C4EB-F05A-440F-BC6C-8C6A7CE7F7A5}" dt="2021-12-29T16:07:31.101" v="5480" actId="1076"/>
          <ac:spMkLst>
            <pc:docMk/>
            <pc:sldMk cId="1658871660" sldId="326"/>
            <ac:spMk id="18" creationId="{80E56FE1-B56D-4D92-8EF2-01A8648C125B}"/>
          </ac:spMkLst>
        </pc:spChg>
        <pc:spChg chg="del">
          <ac:chgData name="Clifton, Louise" userId="eb508f05-a75a-4c07-83ad-e453ef8397a7" providerId="ADAL" clId="{6CC6C4EB-F05A-440F-BC6C-8C6A7CE7F7A5}" dt="2021-12-29T15:28:24.068" v="4315" actId="478"/>
          <ac:spMkLst>
            <pc:docMk/>
            <pc:sldMk cId="1658871660" sldId="326"/>
            <ac:spMk id="19" creationId="{C61D52ED-4473-42F0-8E9A-D2B860107DDB}"/>
          </ac:spMkLst>
        </pc:spChg>
        <pc:spChg chg="del">
          <ac:chgData name="Clifton, Louise" userId="eb508f05-a75a-4c07-83ad-e453ef8397a7" providerId="ADAL" clId="{6CC6C4EB-F05A-440F-BC6C-8C6A7CE7F7A5}" dt="2021-12-29T15:28:33.068" v="4317" actId="478"/>
          <ac:spMkLst>
            <pc:docMk/>
            <pc:sldMk cId="1658871660" sldId="326"/>
            <ac:spMk id="21" creationId="{5460F3C3-20AF-42FD-922B-05708490D4E0}"/>
          </ac:spMkLst>
        </pc:spChg>
        <pc:spChg chg="add mod">
          <ac:chgData name="Clifton, Louise" userId="eb508f05-a75a-4c07-83ad-e453ef8397a7" providerId="ADAL" clId="{6CC6C4EB-F05A-440F-BC6C-8C6A7CE7F7A5}" dt="2021-12-29T16:07:41.164" v="5483" actId="1076"/>
          <ac:spMkLst>
            <pc:docMk/>
            <pc:sldMk cId="1658871660" sldId="326"/>
            <ac:spMk id="24" creationId="{9FC8AC52-6A4B-4744-9BFB-95A975B1E58F}"/>
          </ac:spMkLst>
        </pc:spChg>
        <pc:spChg chg="add mod">
          <ac:chgData name="Clifton, Louise" userId="eb508f05-a75a-4c07-83ad-e453ef8397a7" providerId="ADAL" clId="{6CC6C4EB-F05A-440F-BC6C-8C6A7CE7F7A5}" dt="2021-12-29T16:07:18.885" v="5477" actId="1076"/>
          <ac:spMkLst>
            <pc:docMk/>
            <pc:sldMk cId="1658871660" sldId="326"/>
            <ac:spMk id="27" creationId="{2B450B6A-172F-4239-8BF1-AD10D2358DD6}"/>
          </ac:spMkLst>
        </pc:spChg>
        <pc:spChg chg="add mod">
          <ac:chgData name="Clifton, Louise" userId="eb508f05-a75a-4c07-83ad-e453ef8397a7" providerId="ADAL" clId="{6CC6C4EB-F05A-440F-BC6C-8C6A7CE7F7A5}" dt="2021-12-29T16:07:35.221" v="5481" actId="1076"/>
          <ac:spMkLst>
            <pc:docMk/>
            <pc:sldMk cId="1658871660" sldId="326"/>
            <ac:spMk id="31" creationId="{47FE72CB-EAE6-44FB-8B78-F2CAD80069A5}"/>
          </ac:spMkLst>
        </pc:spChg>
        <pc:spChg chg="add mod ord">
          <ac:chgData name="Clifton, Louise" userId="eb508f05-a75a-4c07-83ad-e453ef8397a7" providerId="ADAL" clId="{6CC6C4EB-F05A-440F-BC6C-8C6A7CE7F7A5}" dt="2021-12-29T16:07:39.608" v="5482" actId="1076"/>
          <ac:spMkLst>
            <pc:docMk/>
            <pc:sldMk cId="1658871660" sldId="326"/>
            <ac:spMk id="32" creationId="{62CCA754-ECE3-425C-A33A-0C02F2EAA7BF}"/>
          </ac:spMkLst>
        </pc:spChg>
        <pc:picChg chg="ord">
          <ac:chgData name="Clifton, Louise" userId="eb508f05-a75a-4c07-83ad-e453ef8397a7" providerId="ADAL" clId="{6CC6C4EB-F05A-440F-BC6C-8C6A7CE7F7A5}" dt="2021-12-29T16:07:00.171" v="5474" actId="166"/>
          <ac:picMkLst>
            <pc:docMk/>
            <pc:sldMk cId="1658871660" sldId="326"/>
            <ac:picMk id="23" creationId="{4EA36CB7-65F0-46A5-B11B-7D2F0B9F47C9}"/>
          </ac:picMkLst>
        </pc:picChg>
      </pc:sldChg>
      <pc:sldChg chg="addSp delSp modSp add mod ord">
        <pc:chgData name="Clifton, Louise" userId="eb508f05-a75a-4c07-83ad-e453ef8397a7" providerId="ADAL" clId="{6CC6C4EB-F05A-440F-BC6C-8C6A7CE7F7A5}" dt="2021-12-29T16:10:47.239" v="5561" actId="1076"/>
        <pc:sldMkLst>
          <pc:docMk/>
          <pc:sldMk cId="3878133930" sldId="327"/>
        </pc:sldMkLst>
        <pc:spChg chg="add del mod">
          <ac:chgData name="Clifton, Louise" userId="eb508f05-a75a-4c07-83ad-e453ef8397a7" providerId="ADAL" clId="{6CC6C4EB-F05A-440F-BC6C-8C6A7CE7F7A5}" dt="2021-12-29T15:30:40.102" v="4604" actId="478"/>
          <ac:spMkLst>
            <pc:docMk/>
            <pc:sldMk cId="3878133930" sldId="327"/>
            <ac:spMk id="3" creationId="{6E76A3CB-40E7-4E89-A67B-773CEF5F7A8E}"/>
          </ac:spMkLst>
        </pc:spChg>
        <pc:spChg chg="add mod">
          <ac:chgData name="Clifton, Louise" userId="eb508f05-a75a-4c07-83ad-e453ef8397a7" providerId="ADAL" clId="{6CC6C4EB-F05A-440F-BC6C-8C6A7CE7F7A5}" dt="2021-12-29T16:10:47.239" v="5561" actId="1076"/>
          <ac:spMkLst>
            <pc:docMk/>
            <pc:sldMk cId="3878133930" sldId="327"/>
            <ac:spMk id="14" creationId="{53238E3E-0308-45F1-931F-032FE4735F4B}"/>
          </ac:spMkLst>
        </pc:spChg>
        <pc:spChg chg="add mod">
          <ac:chgData name="Clifton, Louise" userId="eb508f05-a75a-4c07-83ad-e453ef8397a7" providerId="ADAL" clId="{6CC6C4EB-F05A-440F-BC6C-8C6A7CE7F7A5}" dt="2021-12-29T16:10:44.008" v="5560" actId="1076"/>
          <ac:spMkLst>
            <pc:docMk/>
            <pc:sldMk cId="3878133930" sldId="327"/>
            <ac:spMk id="15" creationId="{9E499C7A-8BB5-43C9-A5B8-151FB860D9FF}"/>
          </ac:spMkLst>
        </pc:spChg>
        <pc:spChg chg="add mod">
          <ac:chgData name="Clifton, Louise" userId="eb508f05-a75a-4c07-83ad-e453ef8397a7" providerId="ADAL" clId="{6CC6C4EB-F05A-440F-BC6C-8C6A7CE7F7A5}" dt="2021-12-29T16:10:40.477" v="5559" actId="1076"/>
          <ac:spMkLst>
            <pc:docMk/>
            <pc:sldMk cId="3878133930" sldId="327"/>
            <ac:spMk id="16" creationId="{F3E113E4-9687-43FC-BBC7-E207CFC0D8C6}"/>
          </ac:spMkLst>
        </pc:spChg>
        <pc:spChg chg="mod">
          <ac:chgData name="Clifton, Louise" userId="eb508f05-a75a-4c07-83ad-e453ef8397a7" providerId="ADAL" clId="{6CC6C4EB-F05A-440F-BC6C-8C6A7CE7F7A5}" dt="2021-12-29T15:30:34.584" v="4602" actId="20577"/>
          <ac:spMkLst>
            <pc:docMk/>
            <pc:sldMk cId="3878133930" sldId="327"/>
            <ac:spMk id="17" creationId="{9D9667F5-F454-4156-91BB-689B5B0E40EE}"/>
          </ac:spMkLst>
        </pc:spChg>
        <pc:spChg chg="add mod">
          <ac:chgData name="Clifton, Louise" userId="eb508f05-a75a-4c07-83ad-e453ef8397a7" providerId="ADAL" clId="{6CC6C4EB-F05A-440F-BC6C-8C6A7CE7F7A5}" dt="2021-12-29T16:10:36.618" v="5558" actId="1076"/>
          <ac:spMkLst>
            <pc:docMk/>
            <pc:sldMk cId="3878133930" sldId="327"/>
            <ac:spMk id="18" creationId="{970DF55B-185A-4D1C-A8AE-ECA19C224295}"/>
          </ac:spMkLst>
        </pc:spChg>
        <pc:spChg chg="del">
          <ac:chgData name="Clifton, Louise" userId="eb508f05-a75a-4c07-83ad-e453ef8397a7" providerId="ADAL" clId="{6CC6C4EB-F05A-440F-BC6C-8C6A7CE7F7A5}" dt="2021-12-29T15:30:38.191" v="4603" actId="478"/>
          <ac:spMkLst>
            <pc:docMk/>
            <pc:sldMk cId="3878133930" sldId="327"/>
            <ac:spMk id="19" creationId="{C61D52ED-4473-42F0-8E9A-D2B860107DDB}"/>
          </ac:spMkLst>
        </pc:spChg>
        <pc:spChg chg="del">
          <ac:chgData name="Clifton, Louise" userId="eb508f05-a75a-4c07-83ad-e453ef8397a7" providerId="ADAL" clId="{6CC6C4EB-F05A-440F-BC6C-8C6A7CE7F7A5}" dt="2021-12-29T15:30:42.935" v="4605" actId="478"/>
          <ac:spMkLst>
            <pc:docMk/>
            <pc:sldMk cId="3878133930" sldId="327"/>
            <ac:spMk id="21" creationId="{5460F3C3-20AF-42FD-922B-05708490D4E0}"/>
          </ac:spMkLst>
        </pc:spChg>
      </pc:sldChg>
      <pc:sldChg chg="addSp delSp modSp add mod ord">
        <pc:chgData name="Clifton, Louise" userId="eb508f05-a75a-4c07-83ad-e453ef8397a7" providerId="ADAL" clId="{6CC6C4EB-F05A-440F-BC6C-8C6A7CE7F7A5}" dt="2021-12-29T16:11:01.377" v="5563" actId="1076"/>
        <pc:sldMkLst>
          <pc:docMk/>
          <pc:sldMk cId="3283605993" sldId="328"/>
        </pc:sldMkLst>
        <pc:spChg chg="add del mod">
          <ac:chgData name="Clifton, Louise" userId="eb508f05-a75a-4c07-83ad-e453ef8397a7" providerId="ADAL" clId="{6CC6C4EB-F05A-440F-BC6C-8C6A7CE7F7A5}" dt="2021-12-29T15:32:55.849" v="4915" actId="478"/>
          <ac:spMkLst>
            <pc:docMk/>
            <pc:sldMk cId="3283605993" sldId="328"/>
            <ac:spMk id="3" creationId="{A8A133AD-EC90-4606-AE75-5EE319A05431}"/>
          </ac:spMkLst>
        </pc:spChg>
        <pc:spChg chg="mod">
          <ac:chgData name="Clifton, Louise" userId="eb508f05-a75a-4c07-83ad-e453ef8397a7" providerId="ADAL" clId="{6CC6C4EB-F05A-440F-BC6C-8C6A7CE7F7A5}" dt="2021-12-29T15:32:13.149" v="4899" actId="20577"/>
          <ac:spMkLst>
            <pc:docMk/>
            <pc:sldMk cId="3283605993" sldId="328"/>
            <ac:spMk id="17" creationId="{9D9667F5-F454-4156-91BB-689B5B0E40EE}"/>
          </ac:spMkLst>
        </pc:spChg>
        <pc:spChg chg="del mod">
          <ac:chgData name="Clifton, Louise" userId="eb508f05-a75a-4c07-83ad-e453ef8397a7" providerId="ADAL" clId="{6CC6C4EB-F05A-440F-BC6C-8C6A7CE7F7A5}" dt="2021-12-29T15:32:47.444" v="4910" actId="478"/>
          <ac:spMkLst>
            <pc:docMk/>
            <pc:sldMk cId="3283605993" sldId="328"/>
            <ac:spMk id="19" creationId="{C61D52ED-4473-42F0-8E9A-D2B860107DDB}"/>
          </ac:spMkLst>
        </pc:spChg>
        <pc:spChg chg="del">
          <ac:chgData name="Clifton, Louise" userId="eb508f05-a75a-4c07-83ad-e453ef8397a7" providerId="ADAL" clId="{6CC6C4EB-F05A-440F-BC6C-8C6A7CE7F7A5}" dt="2021-12-29T15:32:44.716" v="4908" actId="478"/>
          <ac:spMkLst>
            <pc:docMk/>
            <pc:sldMk cId="3283605993" sldId="328"/>
            <ac:spMk id="20" creationId="{4836DA84-5917-4BB7-BD3E-6522D96CE50E}"/>
          </ac:spMkLst>
        </pc:spChg>
        <pc:spChg chg="del mod">
          <ac:chgData name="Clifton, Louise" userId="eb508f05-a75a-4c07-83ad-e453ef8397a7" providerId="ADAL" clId="{6CC6C4EB-F05A-440F-BC6C-8C6A7CE7F7A5}" dt="2021-12-29T15:32:36.100" v="4902" actId="478"/>
          <ac:spMkLst>
            <pc:docMk/>
            <pc:sldMk cId="3283605993" sldId="328"/>
            <ac:spMk id="21" creationId="{5460F3C3-20AF-42FD-922B-05708490D4E0}"/>
          </ac:spMkLst>
        </pc:spChg>
        <pc:spChg chg="del">
          <ac:chgData name="Clifton, Louise" userId="eb508f05-a75a-4c07-83ad-e453ef8397a7" providerId="ADAL" clId="{6CC6C4EB-F05A-440F-BC6C-8C6A7CE7F7A5}" dt="2021-12-29T15:32:49.343" v="4911" actId="478"/>
          <ac:spMkLst>
            <pc:docMk/>
            <pc:sldMk cId="3283605993" sldId="328"/>
            <ac:spMk id="22" creationId="{3EF3146B-5908-4621-B400-2B44C0EB444D}"/>
          </ac:spMkLst>
        </pc:spChg>
        <pc:spChg chg="del mod">
          <ac:chgData name="Clifton, Louise" userId="eb508f05-a75a-4c07-83ad-e453ef8397a7" providerId="ADAL" clId="{6CC6C4EB-F05A-440F-BC6C-8C6A7CE7F7A5}" dt="2021-12-29T15:32:42.167" v="4906" actId="478"/>
          <ac:spMkLst>
            <pc:docMk/>
            <pc:sldMk cId="3283605993" sldId="328"/>
            <ac:spMk id="23" creationId="{D66B0765-8BCB-473D-B073-0FC33B996E15}"/>
          </ac:spMkLst>
        </pc:spChg>
        <pc:spChg chg="del">
          <ac:chgData name="Clifton, Louise" userId="eb508f05-a75a-4c07-83ad-e453ef8397a7" providerId="ADAL" clId="{6CC6C4EB-F05A-440F-BC6C-8C6A7CE7F7A5}" dt="2021-12-29T15:32:37.901" v="4903" actId="478"/>
          <ac:spMkLst>
            <pc:docMk/>
            <pc:sldMk cId="3283605993" sldId="328"/>
            <ac:spMk id="25" creationId="{83E5DDD1-962B-4225-A63D-FF13D6F26408}"/>
          </ac:spMkLst>
        </pc:spChg>
        <pc:spChg chg="del">
          <ac:chgData name="Clifton, Louise" userId="eb508f05-a75a-4c07-83ad-e453ef8397a7" providerId="ADAL" clId="{6CC6C4EB-F05A-440F-BC6C-8C6A7CE7F7A5}" dt="2021-12-29T15:32:40.272" v="4904" actId="478"/>
          <ac:spMkLst>
            <pc:docMk/>
            <pc:sldMk cId="3283605993" sldId="328"/>
            <ac:spMk id="26" creationId="{2576B2F8-6F5C-4BCE-A7DA-FAF1349E2461}"/>
          </ac:spMkLst>
        </pc:spChg>
        <pc:spChg chg="del">
          <ac:chgData name="Clifton, Louise" userId="eb508f05-a75a-4c07-83ad-e453ef8397a7" providerId="ADAL" clId="{6CC6C4EB-F05A-440F-BC6C-8C6A7CE7F7A5}" dt="2021-12-29T15:32:43.288" v="4907" actId="478"/>
          <ac:spMkLst>
            <pc:docMk/>
            <pc:sldMk cId="3283605993" sldId="328"/>
            <ac:spMk id="28" creationId="{6CDF18C3-199E-45EE-8889-7EB662563A71}"/>
          </ac:spMkLst>
        </pc:spChg>
        <pc:spChg chg="del">
          <ac:chgData name="Clifton, Louise" userId="eb508f05-a75a-4c07-83ad-e453ef8397a7" providerId="ADAL" clId="{6CC6C4EB-F05A-440F-BC6C-8C6A7CE7F7A5}" dt="2021-12-29T15:32:55.075" v="4914" actId="478"/>
          <ac:spMkLst>
            <pc:docMk/>
            <pc:sldMk cId="3283605993" sldId="328"/>
            <ac:spMk id="29" creationId="{013EA63D-AAE7-47FF-8492-9003FD986940}"/>
          </ac:spMkLst>
        </pc:spChg>
        <pc:spChg chg="del">
          <ac:chgData name="Clifton, Louise" userId="eb508f05-a75a-4c07-83ad-e453ef8397a7" providerId="ADAL" clId="{6CC6C4EB-F05A-440F-BC6C-8C6A7CE7F7A5}" dt="2021-12-29T15:32:50.859" v="4912" actId="478"/>
          <ac:spMkLst>
            <pc:docMk/>
            <pc:sldMk cId="3283605993" sldId="328"/>
            <ac:spMk id="30" creationId="{BB840D8E-F221-4BA6-BCD9-7300EB30DBAF}"/>
          </ac:spMkLst>
        </pc:spChg>
        <pc:spChg chg="del">
          <ac:chgData name="Clifton, Louise" userId="eb508f05-a75a-4c07-83ad-e453ef8397a7" providerId="ADAL" clId="{6CC6C4EB-F05A-440F-BC6C-8C6A7CE7F7A5}" dt="2021-12-29T15:32:53.372" v="4913" actId="478"/>
          <ac:spMkLst>
            <pc:docMk/>
            <pc:sldMk cId="3283605993" sldId="328"/>
            <ac:spMk id="31" creationId="{3F20F61E-A995-4B41-9250-AD7C15A896DE}"/>
          </ac:spMkLst>
        </pc:spChg>
        <pc:spChg chg="add mod">
          <ac:chgData name="Clifton, Louise" userId="eb508f05-a75a-4c07-83ad-e453ef8397a7" providerId="ADAL" clId="{6CC6C4EB-F05A-440F-BC6C-8C6A7CE7F7A5}" dt="2021-12-29T16:10:55.506" v="5562" actId="1076"/>
          <ac:spMkLst>
            <pc:docMk/>
            <pc:sldMk cId="3283605993" sldId="328"/>
            <ac:spMk id="32" creationId="{E6A98BD9-6BAC-4042-8D34-4953064A0F92}"/>
          </ac:spMkLst>
        </pc:spChg>
        <pc:spChg chg="add mod">
          <ac:chgData name="Clifton, Louise" userId="eb508f05-a75a-4c07-83ad-e453ef8397a7" providerId="ADAL" clId="{6CC6C4EB-F05A-440F-BC6C-8C6A7CE7F7A5}" dt="2021-12-29T16:11:01.377" v="5563" actId="1076"/>
          <ac:spMkLst>
            <pc:docMk/>
            <pc:sldMk cId="3283605993" sldId="328"/>
            <ac:spMk id="33" creationId="{B2F38F77-D8AB-4884-86B9-A2A4CB470D3E}"/>
          </ac:spMkLst>
        </pc:spChg>
      </pc:sldChg>
      <pc:sldChg chg="addSp delSp modSp add mod ord">
        <pc:chgData name="Clifton, Louise" userId="eb508f05-a75a-4c07-83ad-e453ef8397a7" providerId="ADAL" clId="{6CC6C4EB-F05A-440F-BC6C-8C6A7CE7F7A5}" dt="2021-12-29T16:12:51.567" v="5585" actId="1076"/>
        <pc:sldMkLst>
          <pc:docMk/>
          <pc:sldMk cId="1285466695" sldId="329"/>
        </pc:sldMkLst>
        <pc:spChg chg="add mod">
          <ac:chgData name="Clifton, Louise" userId="eb508f05-a75a-4c07-83ad-e453ef8397a7" providerId="ADAL" clId="{6CC6C4EB-F05A-440F-BC6C-8C6A7CE7F7A5}" dt="2021-12-29T16:12:36.403" v="5582" actId="1076"/>
          <ac:spMkLst>
            <pc:docMk/>
            <pc:sldMk cId="1285466695" sldId="329"/>
            <ac:spMk id="14" creationId="{D488A318-86A1-4C3D-AFB9-736430AFDD35}"/>
          </ac:spMkLst>
        </pc:spChg>
        <pc:spChg chg="add mod">
          <ac:chgData name="Clifton, Louise" userId="eb508f05-a75a-4c07-83ad-e453ef8397a7" providerId="ADAL" clId="{6CC6C4EB-F05A-440F-BC6C-8C6A7CE7F7A5}" dt="2021-12-29T16:12:39.711" v="5583" actId="1076"/>
          <ac:spMkLst>
            <pc:docMk/>
            <pc:sldMk cId="1285466695" sldId="329"/>
            <ac:spMk id="15" creationId="{76970814-42A0-4C51-A071-163F0866DB12}"/>
          </ac:spMkLst>
        </pc:spChg>
        <pc:spChg chg="add mod">
          <ac:chgData name="Clifton, Louise" userId="eb508f05-a75a-4c07-83ad-e453ef8397a7" providerId="ADAL" clId="{6CC6C4EB-F05A-440F-BC6C-8C6A7CE7F7A5}" dt="2021-12-29T16:12:44.787" v="5584" actId="1076"/>
          <ac:spMkLst>
            <pc:docMk/>
            <pc:sldMk cId="1285466695" sldId="329"/>
            <ac:spMk id="16" creationId="{F7A391B7-D55D-4E54-9264-D1A50AB69B41}"/>
          </ac:spMkLst>
        </pc:spChg>
        <pc:spChg chg="mod">
          <ac:chgData name="Clifton, Louise" userId="eb508f05-a75a-4c07-83ad-e453ef8397a7" providerId="ADAL" clId="{6CC6C4EB-F05A-440F-BC6C-8C6A7CE7F7A5}" dt="2021-12-29T15:33:49.624" v="4934" actId="20577"/>
          <ac:spMkLst>
            <pc:docMk/>
            <pc:sldMk cId="1285466695" sldId="329"/>
            <ac:spMk id="17" creationId="{9D9667F5-F454-4156-91BB-689B5B0E40EE}"/>
          </ac:spMkLst>
        </pc:spChg>
        <pc:spChg chg="add mod">
          <ac:chgData name="Clifton, Louise" userId="eb508f05-a75a-4c07-83ad-e453ef8397a7" providerId="ADAL" clId="{6CC6C4EB-F05A-440F-BC6C-8C6A7CE7F7A5}" dt="2021-12-29T16:12:51.567" v="5585" actId="1076"/>
          <ac:spMkLst>
            <pc:docMk/>
            <pc:sldMk cId="1285466695" sldId="329"/>
            <ac:spMk id="18" creationId="{A79A2FC9-7E87-43FF-84AA-1A05A767988D}"/>
          </ac:spMkLst>
        </pc:spChg>
        <pc:spChg chg="mod">
          <ac:chgData name="Clifton, Louise" userId="eb508f05-a75a-4c07-83ad-e453ef8397a7" providerId="ADAL" clId="{6CC6C4EB-F05A-440F-BC6C-8C6A7CE7F7A5}" dt="2021-12-29T16:11:15.501" v="5565" actId="1076"/>
          <ac:spMkLst>
            <pc:docMk/>
            <pc:sldMk cId="1285466695" sldId="329"/>
            <ac:spMk id="19" creationId="{C61D52ED-4473-42F0-8E9A-D2B860107DDB}"/>
          </ac:spMkLst>
        </pc:spChg>
        <pc:spChg chg="del">
          <ac:chgData name="Clifton, Louise" userId="eb508f05-a75a-4c07-83ad-e453ef8397a7" providerId="ADAL" clId="{6CC6C4EB-F05A-440F-BC6C-8C6A7CE7F7A5}" dt="2021-12-29T15:34:05.860" v="4991" actId="478"/>
          <ac:spMkLst>
            <pc:docMk/>
            <pc:sldMk cId="1285466695" sldId="329"/>
            <ac:spMk id="21" creationId="{5460F3C3-20AF-42FD-922B-05708490D4E0}"/>
          </ac:spMkLst>
        </pc:spChg>
      </pc:sldChg>
    </pc:docChg>
  </pc:docChgLst>
  <pc:docChgLst>
    <pc:chgData name="Shotbolt, Grace" userId="3b772402-3fa2-4392-9224-65bdc4ac67da" providerId="ADAL" clId="{2E00111A-7778-4EA1-8C97-135C309CF33B}"/>
    <pc:docChg chg="custSel modSld">
      <pc:chgData name="Shotbolt, Grace" userId="3b772402-3fa2-4392-9224-65bdc4ac67da" providerId="ADAL" clId="{2E00111A-7778-4EA1-8C97-135C309CF33B}" dt="2020-12-08T10:33:36.679" v="13"/>
      <pc:docMkLst>
        <pc:docMk/>
      </pc:docMkLst>
      <pc:sldChg chg="addSp delSp modSp mod">
        <pc:chgData name="Shotbolt, Grace" userId="3b772402-3fa2-4392-9224-65bdc4ac67da" providerId="ADAL" clId="{2E00111A-7778-4EA1-8C97-135C309CF33B}" dt="2020-12-08T10:33:36.679" v="13"/>
        <pc:sldMkLst>
          <pc:docMk/>
          <pc:sldMk cId="1140772776" sldId="257"/>
        </pc:sldMkLst>
        <pc:spChg chg="mod">
          <ac:chgData name="Shotbolt, Grace" userId="3b772402-3fa2-4392-9224-65bdc4ac67da" providerId="ADAL" clId="{2E00111A-7778-4EA1-8C97-135C309CF33B}" dt="2020-12-08T10:33:01.939" v="7" actId="14100"/>
          <ac:spMkLst>
            <pc:docMk/>
            <pc:sldMk cId="1140772776" sldId="257"/>
            <ac:spMk id="5" creationId="{8B1234AF-304E-424B-8F33-DBBC5B4F2709}"/>
          </ac:spMkLst>
        </pc:spChg>
        <pc:spChg chg="add del">
          <ac:chgData name="Shotbolt, Grace" userId="3b772402-3fa2-4392-9224-65bdc4ac67da" providerId="ADAL" clId="{2E00111A-7778-4EA1-8C97-135C309CF33B}" dt="2020-12-08T10:32:30.414" v="2" actId="478"/>
          <ac:spMkLst>
            <pc:docMk/>
            <pc:sldMk cId="1140772776" sldId="257"/>
            <ac:spMk id="12" creationId="{CC0999B5-1476-498E-A39E-9F4DEAF1946D}"/>
          </ac:spMkLst>
        </pc:spChg>
        <pc:spChg chg="add mod">
          <ac:chgData name="Shotbolt, Grace" userId="3b772402-3fa2-4392-9224-65bdc4ac67da" providerId="ADAL" clId="{2E00111A-7778-4EA1-8C97-135C309CF33B}" dt="2020-12-08T10:33:27.696" v="11" actId="1076"/>
          <ac:spMkLst>
            <pc:docMk/>
            <pc:sldMk cId="1140772776" sldId="257"/>
            <ac:spMk id="13" creationId="{C962F136-8FFE-4E2D-BFBF-937D6AB03DB8}"/>
          </ac:spMkLst>
        </pc:spChg>
        <pc:spChg chg="del">
          <ac:chgData name="Shotbolt, Grace" userId="3b772402-3fa2-4392-9224-65bdc4ac67da" providerId="ADAL" clId="{2E00111A-7778-4EA1-8C97-135C309CF33B}" dt="2020-12-08T10:32:38.303" v="5" actId="478"/>
          <ac:spMkLst>
            <pc:docMk/>
            <pc:sldMk cId="1140772776" sldId="257"/>
            <ac:spMk id="19" creationId="{2A16D07E-5DC9-4B5D-84C7-4B772B7E9938}"/>
          </ac:spMkLst>
        </pc:spChg>
        <pc:spChg chg="add">
          <ac:chgData name="Shotbolt, Grace" userId="3b772402-3fa2-4392-9224-65bdc4ac67da" providerId="ADAL" clId="{2E00111A-7778-4EA1-8C97-135C309CF33B}" dt="2020-12-08T10:33:36.679" v="13"/>
          <ac:spMkLst>
            <pc:docMk/>
            <pc:sldMk cId="1140772776" sldId="257"/>
            <ac:spMk id="25" creationId="{B6A5B1E5-676E-4213-A41F-F88C2C24134B}"/>
          </ac:spMkLst>
        </pc:spChg>
        <pc:grpChg chg="del">
          <ac:chgData name="Shotbolt, Grace" userId="3b772402-3fa2-4392-9224-65bdc4ac67da" providerId="ADAL" clId="{2E00111A-7778-4EA1-8C97-135C309CF33B}" dt="2020-12-08T10:32:54.059" v="6" actId="478"/>
          <ac:grpSpMkLst>
            <pc:docMk/>
            <pc:sldMk cId="1140772776" sldId="257"/>
            <ac:grpSpMk id="16" creationId="{F2A4453A-4BB4-4548-8BD6-992CE6F1EEA5}"/>
          </ac:grpSpMkLst>
        </pc:grpChg>
        <pc:grpChg chg="del">
          <ac:chgData name="Shotbolt, Grace" userId="3b772402-3fa2-4392-9224-65bdc4ac67da" providerId="ADAL" clId="{2E00111A-7778-4EA1-8C97-135C309CF33B}" dt="2020-12-08T10:32:38.303" v="5" actId="478"/>
          <ac:grpSpMkLst>
            <pc:docMk/>
            <pc:sldMk cId="1140772776" sldId="257"/>
            <ac:grpSpMk id="17" creationId="{181E2BDB-94DB-4001-92E5-775C0A085DF6}"/>
          </ac:grpSpMkLst>
        </pc:grpChg>
        <pc:picChg chg="add">
          <ac:chgData name="Shotbolt, Grace" userId="3b772402-3fa2-4392-9224-65bdc4ac67da" providerId="ADAL" clId="{2E00111A-7778-4EA1-8C97-135C309CF33B}" dt="2020-12-08T10:33:09.945" v="8"/>
          <ac:picMkLst>
            <pc:docMk/>
            <pc:sldMk cId="1140772776" sldId="257"/>
            <ac:picMk id="14" creationId="{57D551D7-21B6-4BA3-BD9B-0D0EB8682A40}"/>
          </ac:picMkLst>
        </pc:picChg>
        <pc:picChg chg="add">
          <ac:chgData name="Shotbolt, Grace" userId="3b772402-3fa2-4392-9224-65bdc4ac67da" providerId="ADAL" clId="{2E00111A-7778-4EA1-8C97-135C309CF33B}" dt="2020-12-08T10:33:36.679" v="13"/>
          <ac:picMkLst>
            <pc:docMk/>
            <pc:sldMk cId="1140772776" sldId="257"/>
            <ac:picMk id="15" creationId="{BBB2C6A2-0E86-48CE-A462-AC13BB51FD9E}"/>
          </ac:picMkLst>
        </pc:picChg>
        <pc:picChg chg="del">
          <ac:chgData name="Shotbolt, Grace" userId="3b772402-3fa2-4392-9224-65bdc4ac67da" providerId="ADAL" clId="{2E00111A-7778-4EA1-8C97-135C309CF33B}" dt="2020-12-08T10:33:29.129" v="12" actId="478"/>
          <ac:picMkLst>
            <pc:docMk/>
            <pc:sldMk cId="1140772776" sldId="257"/>
            <ac:picMk id="24" creationId="{42592EDE-AEA7-41EA-B50E-95865E01036C}"/>
          </ac:picMkLst>
        </pc:picChg>
      </pc:sldChg>
    </pc:docChg>
  </pc:docChgLst>
  <pc:docChgLst>
    <pc:chgData name="Marsh, Kate" userId="80893e7c-9da7-4c19-8886-bc6b3f6bb0ac" providerId="ADAL" clId="{85255CFA-F31E-4539-8617-F5072573AB87}"/>
    <pc:docChg chg="custSel delSld modSld">
      <pc:chgData name="Marsh, Kate" userId="80893e7c-9da7-4c19-8886-bc6b3f6bb0ac" providerId="ADAL" clId="{85255CFA-F31E-4539-8617-F5072573AB87}" dt="2020-12-08T09:36:05.995" v="51" actId="478"/>
      <pc:docMkLst>
        <pc:docMk/>
      </pc:docMkLst>
      <pc:sldChg chg="addSp delSp modSp mod delAnim modAnim">
        <pc:chgData name="Marsh, Kate" userId="80893e7c-9da7-4c19-8886-bc6b3f6bb0ac" providerId="ADAL" clId="{85255CFA-F31E-4539-8617-F5072573AB87}" dt="2020-12-08T09:36:05.995" v="51" actId="478"/>
        <pc:sldMkLst>
          <pc:docMk/>
          <pc:sldMk cId="1140772776" sldId="257"/>
        </pc:sldMkLst>
        <pc:spChg chg="del mod">
          <ac:chgData name="Marsh, Kate" userId="80893e7c-9da7-4c19-8886-bc6b3f6bb0ac" providerId="ADAL" clId="{85255CFA-F31E-4539-8617-F5072573AB87}" dt="2020-12-08T09:34:36.093" v="27" actId="478"/>
          <ac:spMkLst>
            <pc:docMk/>
            <pc:sldMk cId="1140772776" sldId="257"/>
            <ac:spMk id="2" creationId="{20E4CAC0-0D56-BF42-891F-90D35A77C13E}"/>
          </ac:spMkLst>
        </pc:spChg>
        <pc:spChg chg="del">
          <ac:chgData name="Marsh, Kate" userId="80893e7c-9da7-4c19-8886-bc6b3f6bb0ac" providerId="ADAL" clId="{85255CFA-F31E-4539-8617-F5072573AB87}" dt="2020-12-08T09:28:17.448" v="0" actId="478"/>
          <ac:spMkLst>
            <pc:docMk/>
            <pc:sldMk cId="1140772776" sldId="257"/>
            <ac:spMk id="3" creationId="{F6D7BFF7-B27F-0F41-B656-01173319CE1D}"/>
          </ac:spMkLst>
        </pc:spChg>
        <pc:spChg chg="add del mod">
          <ac:chgData name="Marsh, Kate" userId="80893e7c-9da7-4c19-8886-bc6b3f6bb0ac" providerId="ADAL" clId="{85255CFA-F31E-4539-8617-F5072573AB87}" dt="2020-12-08T09:35:14.430" v="32" actId="478"/>
          <ac:spMkLst>
            <pc:docMk/>
            <pc:sldMk cId="1140772776" sldId="257"/>
            <ac:spMk id="4" creationId="{34BF6DB7-72C4-47DF-8EB4-68975BACC225}"/>
          </ac:spMkLst>
        </pc:spChg>
        <pc:spChg chg="add mod ord">
          <ac:chgData name="Marsh, Kate" userId="80893e7c-9da7-4c19-8886-bc6b3f6bb0ac" providerId="ADAL" clId="{85255CFA-F31E-4539-8617-F5072573AB87}" dt="2020-12-08T09:35:33.061" v="34" actId="167"/>
          <ac:spMkLst>
            <pc:docMk/>
            <pc:sldMk cId="1140772776" sldId="257"/>
            <ac:spMk id="5" creationId="{8B1234AF-304E-424B-8F33-DBBC5B4F2709}"/>
          </ac:spMkLst>
        </pc:spChg>
        <pc:spChg chg="add del mod">
          <ac:chgData name="Marsh, Kate" userId="80893e7c-9da7-4c19-8886-bc6b3f6bb0ac" providerId="ADAL" clId="{85255CFA-F31E-4539-8617-F5072573AB87}" dt="2020-12-08T09:28:29.955" v="4" actId="478"/>
          <ac:spMkLst>
            <pc:docMk/>
            <pc:sldMk cId="1140772776" sldId="257"/>
            <ac:spMk id="5" creationId="{EF141EF5-A71F-45E7-9182-2F30F1CC0356}"/>
          </ac:spMkLst>
        </pc:spChg>
        <pc:spChg chg="del">
          <ac:chgData name="Marsh, Kate" userId="80893e7c-9da7-4c19-8886-bc6b3f6bb0ac" providerId="ADAL" clId="{85255CFA-F31E-4539-8617-F5072573AB87}" dt="2020-12-08T09:28:48.355" v="21" actId="478"/>
          <ac:spMkLst>
            <pc:docMk/>
            <pc:sldMk cId="1140772776" sldId="257"/>
            <ac:spMk id="13" creationId="{AE19E06F-2EAF-4125-B712-5B42F7F9349C}"/>
          </ac:spMkLst>
        </pc:spChg>
        <pc:spChg chg="del">
          <ac:chgData name="Marsh, Kate" userId="80893e7c-9da7-4c19-8886-bc6b3f6bb0ac" providerId="ADAL" clId="{85255CFA-F31E-4539-8617-F5072573AB87}" dt="2020-12-08T09:28:47.074" v="20" actId="478"/>
          <ac:spMkLst>
            <pc:docMk/>
            <pc:sldMk cId="1140772776" sldId="257"/>
            <ac:spMk id="24" creationId="{4F0C3861-E79B-44E0-8A57-0DD5207E76E6}"/>
          </ac:spMkLst>
        </pc:spChg>
        <pc:spChg chg="add del mod">
          <ac:chgData name="Marsh, Kate" userId="80893e7c-9da7-4c19-8886-bc6b3f6bb0ac" providerId="ADAL" clId="{85255CFA-F31E-4539-8617-F5072573AB87}" dt="2020-12-08T09:36:05.995" v="51" actId="478"/>
          <ac:spMkLst>
            <pc:docMk/>
            <pc:sldMk cId="1140772776" sldId="257"/>
            <ac:spMk id="28" creationId="{D3AA1AE5-BE0C-48B9-8883-08945DF29D52}"/>
          </ac:spMkLst>
        </pc:spChg>
        <pc:picChg chg="ord">
          <ac:chgData name="Marsh, Kate" userId="80893e7c-9da7-4c19-8886-bc6b3f6bb0ac" providerId="ADAL" clId="{85255CFA-F31E-4539-8617-F5072573AB87}" dt="2020-12-08T09:35:26.269" v="33" actId="166"/>
          <ac:picMkLst>
            <pc:docMk/>
            <pc:sldMk cId="1140772776" sldId="257"/>
            <ac:picMk id="18" creationId="{E2C1C805-A795-4929-B51D-2646FE96FC89}"/>
          </ac:picMkLst>
        </pc:picChg>
        <pc:picChg chg="add mod">
          <ac:chgData name="Marsh, Kate" userId="80893e7c-9da7-4c19-8886-bc6b3f6bb0ac" providerId="ADAL" clId="{85255CFA-F31E-4539-8617-F5072573AB87}" dt="2020-12-08T09:35:43.750" v="36" actId="1076"/>
          <ac:picMkLst>
            <pc:docMk/>
            <pc:sldMk cId="1140772776" sldId="257"/>
            <ac:picMk id="24" creationId="{42592EDE-AEA7-41EA-B50E-95865E01036C}"/>
          </ac:picMkLst>
        </pc:picChg>
        <pc:picChg chg="add del mod">
          <ac:chgData name="Marsh, Kate" userId="80893e7c-9da7-4c19-8886-bc6b3f6bb0ac" providerId="ADAL" clId="{85255CFA-F31E-4539-8617-F5072573AB87}" dt="2020-12-08T09:34:24.178" v="23" actId="478"/>
          <ac:picMkLst>
            <pc:docMk/>
            <pc:sldMk cId="1140772776" sldId="257"/>
            <ac:picMk id="25" creationId="{45AD58EF-3582-45E6-9977-C4608E1DB8AB}"/>
          </ac:picMkLst>
        </pc:picChg>
        <pc:picChg chg="add del mod">
          <ac:chgData name="Marsh, Kate" userId="80893e7c-9da7-4c19-8886-bc6b3f6bb0ac" providerId="ADAL" clId="{85255CFA-F31E-4539-8617-F5072573AB87}" dt="2020-12-08T09:34:24.762" v="24" actId="478"/>
          <ac:picMkLst>
            <pc:docMk/>
            <pc:sldMk cId="1140772776" sldId="257"/>
            <ac:picMk id="26" creationId="{A1D082C2-282D-4FF7-BFDA-ABB056C8165D}"/>
          </ac:picMkLst>
        </pc:picChg>
        <pc:picChg chg="add del mod">
          <ac:chgData name="Marsh, Kate" userId="80893e7c-9da7-4c19-8886-bc6b3f6bb0ac" providerId="ADAL" clId="{85255CFA-F31E-4539-8617-F5072573AB87}" dt="2020-12-08T09:34:25.120" v="25" actId="478"/>
          <ac:picMkLst>
            <pc:docMk/>
            <pc:sldMk cId="1140772776" sldId="257"/>
            <ac:picMk id="27" creationId="{34F7DCDE-BBEE-4EBF-8272-8FBC8317C89F}"/>
          </ac:picMkLst>
        </pc:picChg>
      </pc:sldChg>
      <pc:sldChg chg="del">
        <pc:chgData name="Marsh, Kate" userId="80893e7c-9da7-4c19-8886-bc6b3f6bb0ac" providerId="ADAL" clId="{85255CFA-F31E-4539-8617-F5072573AB87}" dt="2020-12-08T09:28:51.289" v="22" actId="47"/>
        <pc:sldMkLst>
          <pc:docMk/>
          <pc:sldMk cId="2079240182"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4305B-92AB-2D48-B2F8-67F39A6096FB}" type="datetimeFigureOut">
              <a:rPr lang="en-GB" smtClean="0"/>
              <a:t>06/01/2022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B5F44-A4D7-B94A-9150-889E023E410D}" type="slidenum">
              <a:rPr lang="en-GB" smtClean="0"/>
              <a:t>‹#›</a:t>
            </a:fld>
            <a:endParaRPr lang="en-GB" dirty="0"/>
          </a:p>
        </p:txBody>
      </p:sp>
    </p:spTree>
    <p:extLst>
      <p:ext uri="{BB962C8B-B14F-4D97-AF65-F5344CB8AC3E}">
        <p14:creationId xmlns:p14="http://schemas.microsoft.com/office/powerpoint/2010/main" val="293181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B32E-6947-BD46-8B45-0B8BA7C469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15B66F-C748-4246-9886-A475179AB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1906959-CDD8-6E4C-B165-59158624AF84}"/>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5" name="Footer Placeholder 4">
            <a:extLst>
              <a:ext uri="{FF2B5EF4-FFF2-40B4-BE49-F238E27FC236}">
                <a16:creationId xmlns:a16="http://schemas.microsoft.com/office/drawing/2014/main" id="{BFA7BB04-E47B-224D-BA63-E107148DDA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872C8C-3870-8C45-A127-804D5CAC8028}"/>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286666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EF46-8288-D145-AEA9-CE430EE71E0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F4300C2-12B4-ED4F-9A1B-29DE4A225C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5CDCA2E-C81C-DA40-AC1E-D01DF084B7A0}"/>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5" name="Footer Placeholder 4">
            <a:extLst>
              <a:ext uri="{FF2B5EF4-FFF2-40B4-BE49-F238E27FC236}">
                <a16:creationId xmlns:a16="http://schemas.microsoft.com/office/drawing/2014/main" id="{F5F14D2C-F4A2-EE41-A973-8EBA942E54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94E0BB1-3BE6-3341-8EB4-D5F56F362951}"/>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257415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C9C10-2C6B-384C-BBA8-05FE0616824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6573365-621C-7742-86D3-B295D3A8C09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D1F7DE-7B1E-0543-9671-71733E692817}"/>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5" name="Footer Placeholder 4">
            <a:extLst>
              <a:ext uri="{FF2B5EF4-FFF2-40B4-BE49-F238E27FC236}">
                <a16:creationId xmlns:a16="http://schemas.microsoft.com/office/drawing/2014/main" id="{C00E4CB3-287A-514A-9347-3D3A79CB58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BB61AE-D47F-784E-95B4-AD367A842236}"/>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344812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A053-7525-3C4C-A9A6-0DF9C9E9D7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0F5AC6-D5DC-024E-9234-E70E155F2D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C3B18A-DFFF-7541-8071-C98324EE990E}"/>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5" name="Footer Placeholder 4">
            <a:extLst>
              <a:ext uri="{FF2B5EF4-FFF2-40B4-BE49-F238E27FC236}">
                <a16:creationId xmlns:a16="http://schemas.microsoft.com/office/drawing/2014/main" id="{A049763C-0028-C54C-8733-8523DA263A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09CC39-35A7-8F4A-A1CE-E247E39A7141}"/>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334800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66A1-5BB2-6A49-B3AF-035842C43C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3E428F4-4973-5A41-A0EF-0A39FAABD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2782A9-3063-E042-8D2B-D58101BC3F50}"/>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5" name="Footer Placeholder 4">
            <a:extLst>
              <a:ext uri="{FF2B5EF4-FFF2-40B4-BE49-F238E27FC236}">
                <a16:creationId xmlns:a16="http://schemas.microsoft.com/office/drawing/2014/main" id="{C21B2917-68BE-994A-91B5-EF4D48F53C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37D3A92-3D9A-604D-A500-2E5FDF17171F}"/>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5928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754C-74CC-C841-A101-27C0D593C40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7EEFE8-53F7-7846-993B-F28F007DB0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B801EDF-746C-614C-BF38-6962D1734F8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BF9EA0F-6D5E-1041-887D-CB8D31DBF40A}"/>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6" name="Footer Placeholder 5">
            <a:extLst>
              <a:ext uri="{FF2B5EF4-FFF2-40B4-BE49-F238E27FC236}">
                <a16:creationId xmlns:a16="http://schemas.microsoft.com/office/drawing/2014/main" id="{AC22B618-1354-3F4F-9E58-6798336A60F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BD4EC1-BC3E-F448-B979-54BD43E3F983}"/>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231583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016C-DC62-B74B-ACFB-49ADF727E0A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6083A03-CC06-3946-BB95-A161430E36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7FEBCA-04BE-914E-B637-09741E84D8A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3E56BA-4D1F-7246-9B5B-B5FF14774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495A05-BFF8-8443-BBB4-CF534A97DA2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8F3D78-4E14-C049-B153-187A95A3AD28}"/>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8" name="Footer Placeholder 7">
            <a:extLst>
              <a:ext uri="{FF2B5EF4-FFF2-40B4-BE49-F238E27FC236}">
                <a16:creationId xmlns:a16="http://schemas.microsoft.com/office/drawing/2014/main" id="{64960000-30E5-5048-B78A-F016130F776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D1DB088-7526-3C47-9BA1-464B718F489D}"/>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179563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53FA-311A-3944-B0DC-DB3A736BA3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6D69293-15D6-EB48-993F-CE4B43E2E4C7}"/>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4" name="Footer Placeholder 3">
            <a:extLst>
              <a:ext uri="{FF2B5EF4-FFF2-40B4-BE49-F238E27FC236}">
                <a16:creationId xmlns:a16="http://schemas.microsoft.com/office/drawing/2014/main" id="{11A6DD1B-3B20-8C42-90B1-A8808512F65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16F43C1-6074-AF45-A772-2E73005F193F}"/>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230251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09CD7-BF82-0B47-AE36-2C9979362AC3}"/>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3" name="Footer Placeholder 2">
            <a:extLst>
              <a:ext uri="{FF2B5EF4-FFF2-40B4-BE49-F238E27FC236}">
                <a16:creationId xmlns:a16="http://schemas.microsoft.com/office/drawing/2014/main" id="{E819BFA4-5168-6546-971C-92B1D2151EE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6EC99C6-71C7-F842-B1BD-F8A39D7DFD74}"/>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94322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0FAD-E3DE-0F44-8ED7-77CC5C18B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F5135A7-F94F-934D-9326-09A87F8CF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868365B-4784-7247-A431-637BA2684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1C8267-CCEF-1A44-BACC-428A5384FFF3}"/>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6" name="Footer Placeholder 5">
            <a:extLst>
              <a:ext uri="{FF2B5EF4-FFF2-40B4-BE49-F238E27FC236}">
                <a16:creationId xmlns:a16="http://schemas.microsoft.com/office/drawing/2014/main" id="{84A4588A-9E53-9740-B37E-366EB05D00F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A504C66-3B2C-2E46-B27B-3BBC9E362A2E}"/>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17815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462E-5D80-8A4F-A7EC-210788BB0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7657DA0-0A5B-5049-B4F6-6D2300D4D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4184492-D0D9-8B43-93F8-CF1BBCD15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B3EDC1-5792-3241-BE89-2B36307D7640}"/>
              </a:ext>
            </a:extLst>
          </p:cNvPr>
          <p:cNvSpPr>
            <a:spLocks noGrp="1"/>
          </p:cNvSpPr>
          <p:nvPr>
            <p:ph type="dt" sz="half" idx="10"/>
          </p:nvPr>
        </p:nvSpPr>
        <p:spPr/>
        <p:txBody>
          <a:bodyPr/>
          <a:lstStyle/>
          <a:p>
            <a:fld id="{0CAAF17E-C192-5D4E-BB1A-A96276C2323C}" type="datetimeFigureOut">
              <a:rPr lang="en-GB" smtClean="0"/>
              <a:t>06/01/2022</a:t>
            </a:fld>
            <a:endParaRPr lang="en-GB" dirty="0"/>
          </a:p>
        </p:txBody>
      </p:sp>
      <p:sp>
        <p:nvSpPr>
          <p:cNvPr id="6" name="Footer Placeholder 5">
            <a:extLst>
              <a:ext uri="{FF2B5EF4-FFF2-40B4-BE49-F238E27FC236}">
                <a16:creationId xmlns:a16="http://schemas.microsoft.com/office/drawing/2014/main" id="{3616F8B0-0845-774C-A2E1-5E641497471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3A29563-9A86-3640-B0CD-5E49D8399094}"/>
              </a:ext>
            </a:extLst>
          </p:cNvPr>
          <p:cNvSpPr>
            <a:spLocks noGrp="1"/>
          </p:cNvSpPr>
          <p:nvPr>
            <p:ph type="sldNum" sz="quarter" idx="12"/>
          </p:nvPr>
        </p:nvSpPr>
        <p:spPr/>
        <p:txBody>
          <a:bodyPr/>
          <a:lstStyle/>
          <a:p>
            <a:fld id="{97935924-5330-724B-9F24-37CFC2DC1C86}" type="slidenum">
              <a:rPr lang="en-GB" smtClean="0"/>
              <a:t>‹#›</a:t>
            </a:fld>
            <a:endParaRPr lang="en-GB" dirty="0"/>
          </a:p>
        </p:txBody>
      </p:sp>
    </p:spTree>
    <p:extLst>
      <p:ext uri="{BB962C8B-B14F-4D97-AF65-F5344CB8AC3E}">
        <p14:creationId xmlns:p14="http://schemas.microsoft.com/office/powerpoint/2010/main" val="256516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87A129-2DAE-8A4D-B492-8C07E4F654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58BD0E-A458-3E45-A408-69D1A4D1B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C4C2A3B-104C-A244-9F50-28FD57BE6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AF17E-C192-5D4E-BB1A-A96276C2323C}" type="datetimeFigureOut">
              <a:rPr lang="en-GB" smtClean="0"/>
              <a:t>06/01/2022</a:t>
            </a:fld>
            <a:endParaRPr lang="en-GB" dirty="0"/>
          </a:p>
        </p:txBody>
      </p:sp>
      <p:sp>
        <p:nvSpPr>
          <p:cNvPr id="5" name="Footer Placeholder 4">
            <a:extLst>
              <a:ext uri="{FF2B5EF4-FFF2-40B4-BE49-F238E27FC236}">
                <a16:creationId xmlns:a16="http://schemas.microsoft.com/office/drawing/2014/main" id="{2F3FB8E1-6B15-1C46-B8F2-61589C50A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98D2424-A9C3-3B4A-ADC2-0C2897993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35924-5330-724B-9F24-37CFC2DC1C86}" type="slidenum">
              <a:rPr lang="en-GB" smtClean="0"/>
              <a:t>‹#›</a:t>
            </a:fld>
            <a:endParaRPr lang="en-GB" dirty="0"/>
          </a:p>
        </p:txBody>
      </p:sp>
    </p:spTree>
    <p:extLst>
      <p:ext uri="{BB962C8B-B14F-4D97-AF65-F5344CB8AC3E}">
        <p14:creationId xmlns:p14="http://schemas.microsoft.com/office/powerpoint/2010/main" val="3865088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2.deloitte.com/uk/en/pages/consumer-business/articles/sustainable-consumer.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unilever.com/news/press-releases/2017/report-shows-a-third-of-consumers-prefer-sustainable-brands.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2.deloitte.com/global/en/pages/about-deloitte/articles/millennialsurvey.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dn.cdp.net/cdp-production/cms/reports/documents/000/004/072/original/CDP_Supply_Chain_Report_2019.pdf?1550490556"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unilever.com/news/press-releases/2017/report-shows-a-third-of-consumers-prefer-sustainable-brands.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cdp.net/en/research/global-reports/global-supply-chain-report-2018#671b3beee69d9180412202b6528ec8f7" TargetMode="External"/><Relationship Id="rId5" Type="http://schemas.openxmlformats.org/officeDocument/2006/relationships/hyperlink" Target="https://www2.deloitte.com/global/en/pages/about-deloitte/articles/millennialsurvey.html" TargetMode="External"/><Relationship Id="rId4" Type="http://schemas.openxmlformats.org/officeDocument/2006/relationships/hyperlink" Target="https://www2.deloitte.com/uk/en/pages/consumer-business/articles/sustainable-consumer.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57AE66-4191-B542-8C28-4EDC0D419FFB}"/>
              </a:ext>
            </a:extLst>
          </p:cNvPr>
          <p:cNvSpPr>
            <a:spLocks noGrp="1"/>
          </p:cNvSpPr>
          <p:nvPr>
            <p:ph type="subTitle" idx="1"/>
          </p:nvPr>
        </p:nvSpPr>
        <p:spPr>
          <a:xfrm>
            <a:off x="411031" y="1354779"/>
            <a:ext cx="5684969" cy="2364223"/>
          </a:xfrm>
        </p:spPr>
        <p:txBody>
          <a:bodyPr>
            <a:noAutofit/>
          </a:bodyPr>
          <a:lstStyle/>
          <a:p>
            <a:r>
              <a:rPr lang="en-GB" sz="7200" b="1" dirty="0">
                <a:solidFill>
                  <a:srgbClr val="0499A9"/>
                </a:solidFill>
                <a:latin typeface="Open Sans" panose="020B0606030504020204" pitchFamily="34" charset="0"/>
                <a:ea typeface="Open Sans" panose="020B0606030504020204" pitchFamily="34" charset="0"/>
                <a:cs typeface="Open Sans" panose="020B0606030504020204" pitchFamily="34" charset="0"/>
              </a:rPr>
              <a:t>The case for Responsible Business </a:t>
            </a:r>
          </a:p>
        </p:txBody>
      </p:sp>
      <p:grpSp>
        <p:nvGrpSpPr>
          <p:cNvPr id="14" name="Group 13">
            <a:extLst>
              <a:ext uri="{FF2B5EF4-FFF2-40B4-BE49-F238E27FC236}">
                <a16:creationId xmlns:a16="http://schemas.microsoft.com/office/drawing/2014/main" id="{349E2B68-29A6-43F7-832A-9F1F965FE449}"/>
              </a:ext>
            </a:extLst>
          </p:cNvPr>
          <p:cNvGrpSpPr/>
          <p:nvPr/>
        </p:nvGrpSpPr>
        <p:grpSpPr>
          <a:xfrm>
            <a:off x="0" y="4202705"/>
            <a:ext cx="12192000" cy="2655295"/>
            <a:chOff x="0" y="4202705"/>
            <a:chExt cx="12192000" cy="2655295"/>
          </a:xfrm>
        </p:grpSpPr>
        <p:grpSp>
          <p:nvGrpSpPr>
            <p:cNvPr id="13" name="Group 12">
              <a:extLst>
                <a:ext uri="{FF2B5EF4-FFF2-40B4-BE49-F238E27FC236}">
                  <a16:creationId xmlns:a16="http://schemas.microsoft.com/office/drawing/2014/main" id="{5EF2E30A-FE20-43F6-8FCC-17ECDF944A0F}"/>
                </a:ext>
              </a:extLst>
            </p:cNvPr>
            <p:cNvGrpSpPr/>
            <p:nvPr/>
          </p:nvGrpSpPr>
          <p:grpSpPr>
            <a:xfrm>
              <a:off x="0" y="5599521"/>
              <a:ext cx="12192000" cy="1258479"/>
              <a:chOff x="0" y="5599521"/>
              <a:chExt cx="12192000" cy="1258479"/>
            </a:xfrm>
          </p:grpSpPr>
          <p:sp>
            <p:nvSpPr>
              <p:cNvPr id="4" name="Rectangle 3">
                <a:extLst>
                  <a:ext uri="{FF2B5EF4-FFF2-40B4-BE49-F238E27FC236}">
                    <a16:creationId xmlns:a16="http://schemas.microsoft.com/office/drawing/2014/main" id="{9DED77EF-91CA-41B0-B2A2-0C1625E3D0BD}"/>
                  </a:ext>
                </a:extLst>
              </p:cNvPr>
              <p:cNvSpPr/>
              <p:nvPr/>
            </p:nvSpPr>
            <p:spPr>
              <a:xfrm>
                <a:off x="0" y="5599521"/>
                <a:ext cx="12192000" cy="1258479"/>
              </a:xfrm>
              <a:prstGeom prst="rect">
                <a:avLst/>
              </a:prstGeom>
              <a:solidFill>
                <a:srgbClr val="ED7B23"/>
              </a:solidFill>
              <a:ln>
                <a:solidFill>
                  <a:srgbClr val="ED7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5CAB29E9-D8AA-4D93-ABEA-FA28F1343F8F}"/>
                  </a:ext>
                </a:extLst>
              </p:cNvPr>
              <p:cNvGrpSpPr/>
              <p:nvPr/>
            </p:nvGrpSpPr>
            <p:grpSpPr>
              <a:xfrm>
                <a:off x="1229268" y="6240224"/>
                <a:ext cx="9438731" cy="418549"/>
                <a:chOff x="746053" y="6168195"/>
                <a:chExt cx="9438731" cy="418549"/>
              </a:xfrm>
            </p:grpSpPr>
            <p:sp>
              <p:nvSpPr>
                <p:cNvPr id="9" name="TextBox 8">
                  <a:extLst>
                    <a:ext uri="{FF2B5EF4-FFF2-40B4-BE49-F238E27FC236}">
                      <a16:creationId xmlns:a16="http://schemas.microsoft.com/office/drawing/2014/main" id="{98924E5A-9902-4E6F-92D8-0295F2F1F50A}"/>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10" name="TextBox 9">
                  <a:extLst>
                    <a:ext uri="{FF2B5EF4-FFF2-40B4-BE49-F238E27FC236}">
                      <a16:creationId xmlns:a16="http://schemas.microsoft.com/office/drawing/2014/main" id="{E6DF9F23-6A5C-40BD-A60D-4D9630C57FBA}"/>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11" name="TextBox 10">
                  <a:extLst>
                    <a:ext uri="{FF2B5EF4-FFF2-40B4-BE49-F238E27FC236}">
                      <a16:creationId xmlns:a16="http://schemas.microsoft.com/office/drawing/2014/main" id="{5069E468-DC3C-419F-BA49-E26D3E9C045A}"/>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5" name="Picture 4">
              <a:extLst>
                <a:ext uri="{FF2B5EF4-FFF2-40B4-BE49-F238E27FC236}">
                  <a16:creationId xmlns:a16="http://schemas.microsoft.com/office/drawing/2014/main" id="{21CE6DFD-8D7A-4057-AF45-0F3F74794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360" y="4202705"/>
              <a:ext cx="1907280" cy="1907280"/>
            </a:xfrm>
            <a:prstGeom prst="rect">
              <a:avLst/>
            </a:prstGeom>
          </p:spPr>
        </p:pic>
      </p:grpSp>
      <p:pic>
        <p:nvPicPr>
          <p:cNvPr id="6" name="Picture 5" descr="A picture containing text&#10;&#10;Description automatically generated">
            <a:extLst>
              <a:ext uri="{FF2B5EF4-FFF2-40B4-BE49-F238E27FC236}">
                <a16:creationId xmlns:a16="http://schemas.microsoft.com/office/drawing/2014/main" id="{6C6CFB28-184E-4297-AE23-99CF6294A231}"/>
              </a:ext>
            </a:extLst>
          </p:cNvPr>
          <p:cNvPicPr>
            <a:picLocks noChangeAspect="1"/>
          </p:cNvPicPr>
          <p:nvPr/>
        </p:nvPicPr>
        <p:blipFill>
          <a:blip r:embed="rId3"/>
          <a:stretch>
            <a:fillRect/>
          </a:stretch>
        </p:blipFill>
        <p:spPr>
          <a:xfrm>
            <a:off x="6710871" y="199227"/>
            <a:ext cx="5184296" cy="5300943"/>
          </a:xfrm>
          <a:prstGeom prst="rect">
            <a:avLst/>
          </a:prstGeom>
        </p:spPr>
      </p:pic>
    </p:spTree>
    <p:extLst>
      <p:ext uri="{BB962C8B-B14F-4D97-AF65-F5344CB8AC3E}">
        <p14:creationId xmlns:p14="http://schemas.microsoft.com/office/powerpoint/2010/main" val="232558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6609A03-9412-4089-86C7-F77EC92E89B9}"/>
              </a:ext>
            </a:extLst>
          </p:cNvPr>
          <p:cNvSpPr txBox="1"/>
          <p:nvPr/>
        </p:nvSpPr>
        <p:spPr>
          <a:xfrm>
            <a:off x="6441649" y="4056664"/>
            <a:ext cx="4675695" cy="1372271"/>
          </a:xfrm>
          <a:prstGeom prst="rect">
            <a:avLst/>
          </a:prstGeom>
          <a:solidFill>
            <a:srgbClr val="39BBBD"/>
          </a:solidFill>
          <a:ln>
            <a:solidFill>
              <a:srgbClr val="39BBBD"/>
            </a:solidFill>
          </a:ln>
        </p:spPr>
        <p:txBody>
          <a:bodyPr wrap="square" lIns="144000" tIns="108000" rIns="90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Time-saving online tools + resources</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a:extLst>
              <a:ext uri="{FF2B5EF4-FFF2-40B4-BE49-F238E27FC236}">
                <a16:creationId xmlns:a16="http://schemas.microsoft.com/office/drawing/2014/main" id="{F2A4453A-4BB4-4548-8BD6-992CE6F1EEA5}"/>
              </a:ext>
            </a:extLst>
          </p:cNvPr>
          <p:cNvGrpSpPr/>
          <p:nvPr/>
        </p:nvGrpSpPr>
        <p:grpSpPr>
          <a:xfrm>
            <a:off x="0" y="4948738"/>
            <a:ext cx="12192000" cy="1909262"/>
            <a:chOff x="0" y="4948738"/>
            <a:chExt cx="12192000" cy="1909262"/>
          </a:xfrm>
        </p:grpSpPr>
        <p:grpSp>
          <p:nvGrpSpPr>
            <p:cNvPr id="17" name="Group 16">
              <a:extLst>
                <a:ext uri="{FF2B5EF4-FFF2-40B4-BE49-F238E27FC236}">
                  <a16:creationId xmlns:a16="http://schemas.microsoft.com/office/drawing/2014/main" id="{181E2BDB-94DB-4001-92E5-775C0A085DF6}"/>
                </a:ext>
              </a:extLst>
            </p:cNvPr>
            <p:cNvGrpSpPr/>
            <p:nvPr/>
          </p:nvGrpSpPr>
          <p:grpSpPr>
            <a:xfrm>
              <a:off x="0" y="5872899"/>
              <a:ext cx="12192000" cy="985101"/>
              <a:chOff x="0" y="5872899"/>
              <a:chExt cx="12192000" cy="985101"/>
            </a:xfrm>
          </p:grpSpPr>
          <p:sp>
            <p:nvSpPr>
              <p:cNvPr id="19" name="Rectangle 18">
                <a:extLst>
                  <a:ext uri="{FF2B5EF4-FFF2-40B4-BE49-F238E27FC236}">
                    <a16:creationId xmlns:a16="http://schemas.microsoft.com/office/drawing/2014/main" id="{2A16D07E-5DC9-4B5D-84C7-4B772B7E9938}"/>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EED0F04E-D526-4DA9-B437-272B23199A99}"/>
                  </a:ext>
                </a:extLst>
              </p:cNvPr>
              <p:cNvGrpSpPr/>
              <p:nvPr/>
            </p:nvGrpSpPr>
            <p:grpSpPr>
              <a:xfrm>
                <a:off x="1229268" y="6240224"/>
                <a:ext cx="9438731" cy="418549"/>
                <a:chOff x="746053" y="6168195"/>
                <a:chExt cx="9438731" cy="418549"/>
              </a:xfrm>
            </p:grpSpPr>
            <p:sp>
              <p:nvSpPr>
                <p:cNvPr id="21" name="TextBox 20">
                  <a:extLst>
                    <a:ext uri="{FF2B5EF4-FFF2-40B4-BE49-F238E27FC236}">
                      <a16:creationId xmlns:a16="http://schemas.microsoft.com/office/drawing/2014/main" id="{FB8C9842-6B42-45A4-86F3-63B3C0C680A2}"/>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2" name="TextBox 21">
                  <a:extLst>
                    <a:ext uri="{FF2B5EF4-FFF2-40B4-BE49-F238E27FC236}">
                      <a16:creationId xmlns:a16="http://schemas.microsoft.com/office/drawing/2014/main" id="{2E04E42E-C57C-46BC-B50B-803C1DCE9BAB}"/>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3" name="TextBox 22">
                  <a:extLst>
                    <a:ext uri="{FF2B5EF4-FFF2-40B4-BE49-F238E27FC236}">
                      <a16:creationId xmlns:a16="http://schemas.microsoft.com/office/drawing/2014/main" id="{24E1BDB5-E01D-4097-B6CA-58140EA73154}"/>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8" name="Picture 17">
              <a:extLst>
                <a:ext uri="{FF2B5EF4-FFF2-40B4-BE49-F238E27FC236}">
                  <a16:creationId xmlns:a16="http://schemas.microsoft.com/office/drawing/2014/main" id="{E2C1C805-A795-4929-B51D-2646FE96F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348792" y="1501826"/>
            <a:ext cx="10806891" cy="1186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dirty="0">
                <a:latin typeface="Open Sans" panose="020B0606030504020204" pitchFamily="34" charset="0"/>
                <a:ea typeface="Open Sans" panose="020B0606030504020204" pitchFamily="34" charset="0"/>
                <a:cs typeface="Open Sans" panose="020B0606030504020204" pitchFamily="34" charset="0"/>
              </a:rPr>
              <a:t>Heart of the City will provide the following support:</a:t>
            </a:r>
          </a:p>
        </p:txBody>
      </p:sp>
      <p:sp>
        <p:nvSpPr>
          <p:cNvPr id="12" name="Title 1">
            <a:extLst>
              <a:ext uri="{FF2B5EF4-FFF2-40B4-BE49-F238E27FC236}">
                <a16:creationId xmlns:a16="http://schemas.microsoft.com/office/drawing/2014/main" id="{4B7F0490-A9C6-4F3D-A9D4-20FEE158858D}"/>
              </a:ext>
            </a:extLst>
          </p:cNvPr>
          <p:cNvSpPr txBox="1">
            <a:spLocks/>
          </p:cNvSpPr>
          <p:nvPr/>
        </p:nvSpPr>
        <p:spPr>
          <a:xfrm>
            <a:off x="348792" y="577809"/>
            <a:ext cx="10199879" cy="778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Help us do well by doing good</a:t>
            </a:r>
          </a:p>
        </p:txBody>
      </p:sp>
      <p:sp>
        <p:nvSpPr>
          <p:cNvPr id="15" name="TextBox 14">
            <a:extLst>
              <a:ext uri="{FF2B5EF4-FFF2-40B4-BE49-F238E27FC236}">
                <a16:creationId xmlns:a16="http://schemas.microsoft.com/office/drawing/2014/main" id="{6170A225-1B09-4D3C-97AD-EC7CEA5C4A3B}"/>
              </a:ext>
            </a:extLst>
          </p:cNvPr>
          <p:cNvSpPr txBox="1"/>
          <p:nvPr/>
        </p:nvSpPr>
        <p:spPr>
          <a:xfrm>
            <a:off x="1074656" y="2404222"/>
            <a:ext cx="4675695" cy="1309383"/>
          </a:xfrm>
          <a:prstGeom prst="rect">
            <a:avLst/>
          </a:prstGeom>
          <a:solidFill>
            <a:srgbClr val="39BBBD"/>
          </a:solidFill>
          <a:ln>
            <a:solidFill>
              <a:srgbClr val="39BBBD"/>
            </a:solidFill>
          </a:ln>
        </p:spPr>
        <p:txBody>
          <a:bodyPr wrap="square" lIns="144000" t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Account manager to help us define our strategy + goals</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2A76D88F-E09C-4412-A92C-7CCF937B9A33}"/>
              </a:ext>
            </a:extLst>
          </p:cNvPr>
          <p:cNvSpPr txBox="1"/>
          <p:nvPr/>
        </p:nvSpPr>
        <p:spPr>
          <a:xfrm>
            <a:off x="6441649" y="2404222"/>
            <a:ext cx="4675695" cy="1309383"/>
          </a:xfrm>
          <a:prstGeom prst="rect">
            <a:avLst/>
          </a:prstGeom>
          <a:solidFill>
            <a:srgbClr val="39BBBD"/>
          </a:solidFill>
          <a:ln>
            <a:solidFill>
              <a:srgbClr val="39BBBD"/>
            </a:solidFill>
          </a:ln>
        </p:spPr>
        <p:txBody>
          <a:bodyPr wrap="square" lIns="144000" t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A series of inspiring online learning events</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2B80E0DE-30D6-42AC-AD96-252D809AE196}"/>
              </a:ext>
            </a:extLst>
          </p:cNvPr>
          <p:cNvSpPr txBox="1"/>
          <p:nvPr/>
        </p:nvSpPr>
        <p:spPr>
          <a:xfrm>
            <a:off x="1074656" y="4057686"/>
            <a:ext cx="4675694" cy="1372271"/>
          </a:xfrm>
          <a:prstGeom prst="rect">
            <a:avLst/>
          </a:prstGeom>
          <a:solidFill>
            <a:srgbClr val="39BBBD"/>
          </a:solidFill>
          <a:ln>
            <a:solidFill>
              <a:srgbClr val="39BBBD"/>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Network of peers from SMEs + expertise from experienced companies</a:t>
            </a:r>
          </a:p>
        </p:txBody>
      </p:sp>
    </p:spTree>
    <p:extLst>
      <p:ext uri="{BB962C8B-B14F-4D97-AF65-F5344CB8AC3E}">
        <p14:creationId xmlns:p14="http://schemas.microsoft.com/office/powerpoint/2010/main" val="364082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CAC0-0D56-BF42-891F-90D35A77C13E}"/>
              </a:ext>
            </a:extLst>
          </p:cNvPr>
          <p:cNvSpPr>
            <a:spLocks noGrp="1"/>
          </p:cNvSpPr>
          <p:nvPr>
            <p:ph type="title"/>
          </p:nvPr>
        </p:nvSpPr>
        <p:spPr>
          <a:xfrm>
            <a:off x="348792" y="577808"/>
            <a:ext cx="11012628" cy="1063835"/>
          </a:xfrm>
        </p:spPr>
        <p:txBody>
          <a:bodyPr>
            <a:normAutofit fontScale="90000"/>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What makes a Responsible Business</a:t>
            </a:r>
            <a:b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br>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programme?</a:t>
            </a:r>
          </a:p>
        </p:txBody>
      </p:sp>
      <p:grpSp>
        <p:nvGrpSpPr>
          <p:cNvPr id="17" name="Group 16">
            <a:extLst>
              <a:ext uri="{FF2B5EF4-FFF2-40B4-BE49-F238E27FC236}">
                <a16:creationId xmlns:a16="http://schemas.microsoft.com/office/drawing/2014/main" id="{181E2BDB-94DB-4001-92E5-775C0A085DF6}"/>
              </a:ext>
            </a:extLst>
          </p:cNvPr>
          <p:cNvGrpSpPr/>
          <p:nvPr/>
        </p:nvGrpSpPr>
        <p:grpSpPr>
          <a:xfrm>
            <a:off x="0" y="5872899"/>
            <a:ext cx="12192000" cy="985101"/>
            <a:chOff x="0" y="5872899"/>
            <a:chExt cx="12192000" cy="985101"/>
          </a:xfrm>
          <a:solidFill>
            <a:srgbClr val="9CC8F5"/>
          </a:solidFill>
        </p:grpSpPr>
        <p:sp>
          <p:nvSpPr>
            <p:cNvPr id="19" name="Rectangle 18">
              <a:extLst>
                <a:ext uri="{FF2B5EF4-FFF2-40B4-BE49-F238E27FC236}">
                  <a16:creationId xmlns:a16="http://schemas.microsoft.com/office/drawing/2014/main" id="{2A16D07E-5DC9-4B5D-84C7-4B772B7E9938}"/>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EED0F04E-D526-4DA9-B437-272B23199A99}"/>
                </a:ext>
              </a:extLst>
            </p:cNvPr>
            <p:cNvGrpSpPr/>
            <p:nvPr/>
          </p:nvGrpSpPr>
          <p:grpSpPr>
            <a:xfrm>
              <a:off x="1229268" y="6240224"/>
              <a:ext cx="9438731" cy="418549"/>
              <a:chOff x="746053" y="6168195"/>
              <a:chExt cx="9438731" cy="418549"/>
            </a:xfrm>
            <a:grpFill/>
          </p:grpSpPr>
          <p:sp>
            <p:nvSpPr>
              <p:cNvPr id="21" name="TextBox 20">
                <a:extLst>
                  <a:ext uri="{FF2B5EF4-FFF2-40B4-BE49-F238E27FC236}">
                    <a16:creationId xmlns:a16="http://schemas.microsoft.com/office/drawing/2014/main" id="{FB8C9842-6B42-45A4-86F3-63B3C0C680A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2" name="TextBox 21">
                <a:extLst>
                  <a:ext uri="{FF2B5EF4-FFF2-40B4-BE49-F238E27FC236}">
                    <a16:creationId xmlns:a16="http://schemas.microsoft.com/office/drawing/2014/main" id="{2E04E42E-C57C-46BC-B50B-803C1DCE9BAB}"/>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3" name="TextBox 22">
                <a:extLst>
                  <a:ext uri="{FF2B5EF4-FFF2-40B4-BE49-F238E27FC236}">
                    <a16:creationId xmlns:a16="http://schemas.microsoft.com/office/drawing/2014/main" id="{24E1BDB5-E01D-4097-B6CA-58140EA73154}"/>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sp>
        <p:nvSpPr>
          <p:cNvPr id="25" name="Content Placeholder 2">
            <a:extLst>
              <a:ext uri="{FF2B5EF4-FFF2-40B4-BE49-F238E27FC236}">
                <a16:creationId xmlns:a16="http://schemas.microsoft.com/office/drawing/2014/main" id="{AE255AEB-3407-471F-B473-239C324B26AD}"/>
              </a:ext>
            </a:extLst>
          </p:cNvPr>
          <p:cNvSpPr>
            <a:spLocks noGrp="1"/>
          </p:cNvSpPr>
          <p:nvPr>
            <p:ph idx="1"/>
          </p:nvPr>
        </p:nvSpPr>
        <p:spPr>
          <a:xfrm>
            <a:off x="466036" y="1996652"/>
            <a:ext cx="8634953" cy="636055"/>
          </a:xfrm>
        </p:spPr>
        <p:txBody>
          <a:bodyPr>
            <a:normAutofit/>
          </a:bodyPr>
          <a:lstStyle/>
          <a:p>
            <a:pPr marL="0" indent="0">
              <a:buNone/>
            </a:pPr>
            <a:r>
              <a:rPr lang="en-GB" sz="36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People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466036" y="2634233"/>
            <a:ext cx="7313859" cy="1063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300" dirty="0">
                <a:latin typeface="Open Sans" panose="020B0606030504020204" pitchFamily="34" charset="0"/>
                <a:ea typeface="Open Sans" panose="020B0606030504020204" pitchFamily="34" charset="0"/>
                <a:cs typeface="Open Sans" panose="020B0606030504020204" pitchFamily="34" charset="0"/>
              </a:rPr>
              <a:t>Our employees are our most valuable asset and we can support them through considering:</a:t>
            </a:r>
          </a:p>
          <a:p>
            <a:pPr marL="0" indent="0">
              <a:lnSpc>
                <a:spcPct val="120000"/>
              </a:lnSpc>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2" name="Content Placeholder 2">
            <a:extLst>
              <a:ext uri="{FF2B5EF4-FFF2-40B4-BE49-F238E27FC236}">
                <a16:creationId xmlns:a16="http://schemas.microsoft.com/office/drawing/2014/main" id="{116C3D7E-ABAF-42FE-93BC-B535BA2DE06B}"/>
              </a:ext>
            </a:extLst>
          </p:cNvPr>
          <p:cNvSpPr txBox="1">
            <a:spLocks/>
          </p:cNvSpPr>
          <p:nvPr/>
        </p:nvSpPr>
        <p:spPr>
          <a:xfrm>
            <a:off x="695501" y="3647930"/>
            <a:ext cx="10319210" cy="21410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health and wellbeing</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offering flexible working </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paying the London Living Wage</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apprenticeships+ training</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creating an inclusive workplace</a:t>
            </a:r>
          </a:p>
          <a:p>
            <a:pPr marL="0" indent="0">
              <a:lnSpc>
                <a:spcPct val="120000"/>
              </a:lnSpc>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picture containing text&#10;&#10;Description automatically generated">
            <a:extLst>
              <a:ext uri="{FF2B5EF4-FFF2-40B4-BE49-F238E27FC236}">
                <a16:creationId xmlns:a16="http://schemas.microsoft.com/office/drawing/2014/main" id="{C5FA1C85-B196-48D7-A432-2C6D8D8C330B}"/>
              </a:ext>
            </a:extLst>
          </p:cNvPr>
          <p:cNvPicPr>
            <a:picLocks noChangeAspect="1"/>
          </p:cNvPicPr>
          <p:nvPr/>
        </p:nvPicPr>
        <p:blipFill>
          <a:blip r:embed="rId3"/>
          <a:stretch>
            <a:fillRect/>
          </a:stretch>
        </p:blipFill>
        <p:spPr>
          <a:xfrm>
            <a:off x="7779895" y="1502276"/>
            <a:ext cx="3999597" cy="4087544"/>
          </a:xfrm>
          <a:prstGeom prst="rect">
            <a:avLst/>
          </a:prstGeom>
        </p:spPr>
      </p:pic>
    </p:spTree>
    <p:extLst>
      <p:ext uri="{BB962C8B-B14F-4D97-AF65-F5344CB8AC3E}">
        <p14:creationId xmlns:p14="http://schemas.microsoft.com/office/powerpoint/2010/main" val="340275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348792" y="852330"/>
            <a:ext cx="8634953" cy="636055"/>
          </a:xfrm>
        </p:spPr>
        <p:txBody>
          <a:bodyPr>
            <a:normAutofit/>
          </a:bodyPr>
          <a:lstStyle/>
          <a:p>
            <a:pPr marL="0" inden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Community</a:t>
            </a:r>
            <a:endParaRPr lang="en-GB" sz="2500" dirty="0">
              <a:solidFill>
                <a:srgbClr val="A676A9"/>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0" name="Content Placeholder 2">
            <a:extLst>
              <a:ext uri="{FF2B5EF4-FFF2-40B4-BE49-F238E27FC236}">
                <a16:creationId xmlns:a16="http://schemas.microsoft.com/office/drawing/2014/main" id="{8C6FB663-00FC-480E-80B4-D90084775B7C}"/>
              </a:ext>
            </a:extLst>
          </p:cNvPr>
          <p:cNvSpPr txBox="1">
            <a:spLocks/>
          </p:cNvSpPr>
          <p:nvPr/>
        </p:nvSpPr>
        <p:spPr>
          <a:xfrm>
            <a:off x="4965223" y="2030986"/>
            <a:ext cx="6689144" cy="3228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community engagement e.g. charities +</a:t>
            </a:r>
          </a:p>
          <a:p>
            <a:pPr marL="0" indent="0">
              <a:lnSpc>
                <a:spcPct val="120000"/>
              </a:lnSpc>
              <a:spcBef>
                <a:spcPts val="0"/>
              </a:spcBef>
              <a:buFont typeface="Arial" panose="020B0604020202020204" pitchFamily="34" charset="0"/>
              <a:buNone/>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   schools</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employee volunteering</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company giving</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staff + matched giving</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payroll giving</a:t>
            </a:r>
          </a:p>
          <a:p>
            <a:pPr marL="0" indent="0">
              <a:lnSpc>
                <a:spcPct val="120000"/>
              </a:lnSpc>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5460F3C3-20AF-42FD-922B-05708490D4E0}"/>
              </a:ext>
            </a:extLst>
          </p:cNvPr>
          <p:cNvSpPr/>
          <p:nvPr/>
        </p:nvSpPr>
        <p:spPr>
          <a:xfrm>
            <a:off x="4506795" y="849279"/>
            <a:ext cx="6689144" cy="1077218"/>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We can have a positive impact on our community through:</a:t>
            </a:r>
          </a:p>
        </p:txBody>
      </p:sp>
      <p:pic>
        <p:nvPicPr>
          <p:cNvPr id="22" name="Picture 21">
            <a:extLst>
              <a:ext uri="{FF2B5EF4-FFF2-40B4-BE49-F238E27FC236}">
                <a16:creationId xmlns:a16="http://schemas.microsoft.com/office/drawing/2014/main" id="{5AC1EAA2-31E4-484B-9349-739EBE839AEF}"/>
              </a:ext>
            </a:extLst>
          </p:cNvPr>
          <p:cNvPicPr>
            <a:picLocks noChangeAspect="1"/>
          </p:cNvPicPr>
          <p:nvPr/>
        </p:nvPicPr>
        <p:blipFill>
          <a:blip r:embed="rId3"/>
          <a:stretch>
            <a:fillRect/>
          </a:stretch>
        </p:blipFill>
        <p:spPr>
          <a:xfrm>
            <a:off x="348792" y="1632438"/>
            <a:ext cx="3903114" cy="3990934"/>
          </a:xfrm>
          <a:prstGeom prst="rect">
            <a:avLst/>
          </a:prstGeom>
        </p:spPr>
      </p:pic>
    </p:spTree>
    <p:extLst>
      <p:ext uri="{BB962C8B-B14F-4D97-AF65-F5344CB8AC3E}">
        <p14:creationId xmlns:p14="http://schemas.microsoft.com/office/powerpoint/2010/main" val="319494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66036" y="581866"/>
            <a:ext cx="8634953" cy="636055"/>
          </a:xfrm>
        </p:spPr>
        <p:txBody>
          <a:bodyPr>
            <a:normAutofit/>
          </a:bodyPr>
          <a:lstStyle/>
          <a:p>
            <a:pPr marL="0" indent="0">
              <a:buNone/>
            </a:pPr>
            <a:r>
              <a:rPr lang="en-GB" sz="3600" b="1" dirty="0">
                <a:solidFill>
                  <a:srgbClr val="39BBBD"/>
                </a:solidFill>
                <a:latin typeface="Open Sans" panose="020B0606030504020204" pitchFamily="34" charset="0"/>
                <a:ea typeface="Open Sans" panose="020B0606030504020204" pitchFamily="34" charset="0"/>
                <a:cs typeface="Open Sans" panose="020B0606030504020204" pitchFamily="34" charset="0"/>
              </a:rPr>
              <a:t>Environment</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0" name="Content Placeholder 2">
            <a:extLst>
              <a:ext uri="{FF2B5EF4-FFF2-40B4-BE49-F238E27FC236}">
                <a16:creationId xmlns:a16="http://schemas.microsoft.com/office/drawing/2014/main" id="{8C6FB663-00FC-480E-80B4-D90084775B7C}"/>
              </a:ext>
            </a:extLst>
          </p:cNvPr>
          <p:cNvSpPr txBox="1">
            <a:spLocks/>
          </p:cNvSpPr>
          <p:nvPr/>
        </p:nvSpPr>
        <p:spPr>
          <a:xfrm>
            <a:off x="795820" y="2555891"/>
            <a:ext cx="6917744" cy="29743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measuring and understanding our </a:t>
            </a:r>
          </a:p>
          <a:p>
            <a:pPr marL="0" indent="0">
              <a:lnSpc>
                <a:spcPct val="120000"/>
              </a:lnSpc>
              <a:spcBef>
                <a:spcPts val="0"/>
              </a:spcBef>
              <a:buNone/>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   carbon footprint</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putting plans in place to reduce our impact</a:t>
            </a:r>
          </a:p>
          <a:p>
            <a:pPr>
              <a:lnSpc>
                <a:spcPct val="120000"/>
              </a:lnSpc>
              <a:spcBef>
                <a:spcPts val="0"/>
              </a:spcBef>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setting targets and making a plan to achieve net zero</a:t>
            </a:r>
          </a:p>
          <a:p>
            <a:pPr marL="0" indent="0">
              <a:lnSpc>
                <a:spcPct val="120000"/>
              </a:lnSpc>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5460F3C3-20AF-42FD-922B-05708490D4E0}"/>
              </a:ext>
            </a:extLst>
          </p:cNvPr>
          <p:cNvSpPr/>
          <p:nvPr/>
        </p:nvSpPr>
        <p:spPr>
          <a:xfrm>
            <a:off x="466036" y="1327718"/>
            <a:ext cx="10192623" cy="1077218"/>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We can reduce our impact on the </a:t>
            </a:r>
          </a:p>
          <a:p>
            <a:r>
              <a:rPr lang="en-GB" sz="3200" dirty="0">
                <a:latin typeface="Open Sans" panose="020B0606030504020204" pitchFamily="34" charset="0"/>
                <a:ea typeface="Open Sans" panose="020B0606030504020204" pitchFamily="34" charset="0"/>
                <a:cs typeface="Open Sans" panose="020B0606030504020204" pitchFamily="34" charset="0"/>
              </a:rPr>
              <a:t>environment and stay competitive by:</a:t>
            </a:r>
          </a:p>
        </p:txBody>
      </p:sp>
      <p:grpSp>
        <p:nvGrpSpPr>
          <p:cNvPr id="17" name="Group 16">
            <a:extLst>
              <a:ext uri="{FF2B5EF4-FFF2-40B4-BE49-F238E27FC236}">
                <a16:creationId xmlns:a16="http://schemas.microsoft.com/office/drawing/2014/main" id="{0B6BBAF8-747E-4FE3-924E-DE7CCF44A275}"/>
              </a:ext>
            </a:extLst>
          </p:cNvPr>
          <p:cNvGrpSpPr/>
          <p:nvPr/>
        </p:nvGrpSpPr>
        <p:grpSpPr>
          <a:xfrm>
            <a:off x="0" y="4948738"/>
            <a:ext cx="12192000" cy="1909262"/>
            <a:chOff x="0" y="4948738"/>
            <a:chExt cx="12192000" cy="1909262"/>
          </a:xfrm>
        </p:grpSpPr>
        <p:grpSp>
          <p:nvGrpSpPr>
            <p:cNvPr id="22" name="Group 21">
              <a:extLst>
                <a:ext uri="{FF2B5EF4-FFF2-40B4-BE49-F238E27FC236}">
                  <a16:creationId xmlns:a16="http://schemas.microsoft.com/office/drawing/2014/main" id="{13ED5D04-3275-4595-BA0A-C386699F8400}"/>
                </a:ext>
              </a:extLst>
            </p:cNvPr>
            <p:cNvGrpSpPr/>
            <p:nvPr/>
          </p:nvGrpSpPr>
          <p:grpSpPr>
            <a:xfrm>
              <a:off x="0" y="5872899"/>
              <a:ext cx="12192000" cy="985101"/>
              <a:chOff x="0" y="5872899"/>
              <a:chExt cx="12192000" cy="985101"/>
            </a:xfrm>
          </p:grpSpPr>
          <p:sp>
            <p:nvSpPr>
              <p:cNvPr id="25" name="Rectangle 24">
                <a:extLst>
                  <a:ext uri="{FF2B5EF4-FFF2-40B4-BE49-F238E27FC236}">
                    <a16:creationId xmlns:a16="http://schemas.microsoft.com/office/drawing/2014/main" id="{E40A5BF6-F3DC-4C47-8608-A59AB0FD133A}"/>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1D8FD409-4694-4DC9-B981-EEF1F82786D7}"/>
                  </a:ext>
                </a:extLst>
              </p:cNvPr>
              <p:cNvGrpSpPr/>
              <p:nvPr/>
            </p:nvGrpSpPr>
            <p:grpSpPr>
              <a:xfrm>
                <a:off x="1229268" y="6240224"/>
                <a:ext cx="9438731" cy="418549"/>
                <a:chOff x="746053" y="6168195"/>
                <a:chExt cx="9438731" cy="418549"/>
              </a:xfrm>
            </p:grpSpPr>
            <p:sp>
              <p:nvSpPr>
                <p:cNvPr id="28" name="TextBox 27">
                  <a:extLst>
                    <a:ext uri="{FF2B5EF4-FFF2-40B4-BE49-F238E27FC236}">
                      <a16:creationId xmlns:a16="http://schemas.microsoft.com/office/drawing/2014/main" id="{4F3A8E50-9300-4970-8429-0D99DA4803B7}"/>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9" name="TextBox 28">
                  <a:extLst>
                    <a:ext uri="{FF2B5EF4-FFF2-40B4-BE49-F238E27FC236}">
                      <a16:creationId xmlns:a16="http://schemas.microsoft.com/office/drawing/2014/main" id="{BC0FEFD1-5003-4D8D-9EEA-452F36D310D7}"/>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0" name="TextBox 29">
                  <a:extLst>
                    <a:ext uri="{FF2B5EF4-FFF2-40B4-BE49-F238E27FC236}">
                      <a16:creationId xmlns:a16="http://schemas.microsoft.com/office/drawing/2014/main" id="{5833ADAC-6595-4935-A7EC-CE0AE26A5EBD}"/>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23" name="Picture 22">
              <a:extLst>
                <a:ext uri="{FF2B5EF4-FFF2-40B4-BE49-F238E27FC236}">
                  <a16:creationId xmlns:a16="http://schemas.microsoft.com/office/drawing/2014/main" id="{38267E6A-EA21-4662-AB66-7CE1EE2D0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F754F1CD-F9C3-443C-B81C-2248C29BD721}"/>
              </a:ext>
            </a:extLst>
          </p:cNvPr>
          <p:cNvPicPr>
            <a:picLocks noChangeAspect="1"/>
          </p:cNvPicPr>
          <p:nvPr/>
        </p:nvPicPr>
        <p:blipFill>
          <a:blip r:embed="rId3"/>
          <a:stretch>
            <a:fillRect/>
          </a:stretch>
        </p:blipFill>
        <p:spPr>
          <a:xfrm>
            <a:off x="7569369" y="1160281"/>
            <a:ext cx="4273839" cy="4370001"/>
          </a:xfrm>
          <a:prstGeom prst="rect">
            <a:avLst/>
          </a:prstGeom>
        </p:spPr>
      </p:pic>
    </p:spTree>
    <p:extLst>
      <p:ext uri="{BB962C8B-B14F-4D97-AF65-F5344CB8AC3E}">
        <p14:creationId xmlns:p14="http://schemas.microsoft.com/office/powerpoint/2010/main" val="420281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CAC0-0D56-BF42-891F-90D35A77C13E}"/>
              </a:ext>
            </a:extLst>
          </p:cNvPr>
          <p:cNvSpPr>
            <a:spLocks noGrp="1"/>
          </p:cNvSpPr>
          <p:nvPr>
            <p:ph type="title"/>
          </p:nvPr>
        </p:nvSpPr>
        <p:spPr>
          <a:xfrm>
            <a:off x="348792" y="577808"/>
            <a:ext cx="11012628" cy="1063835"/>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Business benefits</a:t>
            </a:r>
          </a:p>
        </p:txBody>
      </p:sp>
      <p:grpSp>
        <p:nvGrpSpPr>
          <p:cNvPr id="17" name="Group 16">
            <a:extLst>
              <a:ext uri="{FF2B5EF4-FFF2-40B4-BE49-F238E27FC236}">
                <a16:creationId xmlns:a16="http://schemas.microsoft.com/office/drawing/2014/main" id="{181E2BDB-94DB-4001-92E5-775C0A085DF6}"/>
              </a:ext>
            </a:extLst>
          </p:cNvPr>
          <p:cNvGrpSpPr/>
          <p:nvPr/>
        </p:nvGrpSpPr>
        <p:grpSpPr>
          <a:xfrm>
            <a:off x="0" y="5872899"/>
            <a:ext cx="12192000" cy="985101"/>
            <a:chOff x="0" y="5872899"/>
            <a:chExt cx="12192000" cy="985101"/>
          </a:xfrm>
          <a:solidFill>
            <a:srgbClr val="9CC8F5"/>
          </a:solidFill>
        </p:grpSpPr>
        <p:sp>
          <p:nvSpPr>
            <p:cNvPr id="19" name="Rectangle 18">
              <a:extLst>
                <a:ext uri="{FF2B5EF4-FFF2-40B4-BE49-F238E27FC236}">
                  <a16:creationId xmlns:a16="http://schemas.microsoft.com/office/drawing/2014/main" id="{2A16D07E-5DC9-4B5D-84C7-4B772B7E9938}"/>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EED0F04E-D526-4DA9-B437-272B23199A99}"/>
                </a:ext>
              </a:extLst>
            </p:cNvPr>
            <p:cNvGrpSpPr/>
            <p:nvPr/>
          </p:nvGrpSpPr>
          <p:grpSpPr>
            <a:xfrm>
              <a:off x="1229268" y="6240224"/>
              <a:ext cx="9438731" cy="418549"/>
              <a:chOff x="746053" y="6168195"/>
              <a:chExt cx="9438731" cy="418549"/>
            </a:xfrm>
            <a:grpFill/>
          </p:grpSpPr>
          <p:sp>
            <p:nvSpPr>
              <p:cNvPr id="21" name="TextBox 20">
                <a:extLst>
                  <a:ext uri="{FF2B5EF4-FFF2-40B4-BE49-F238E27FC236}">
                    <a16:creationId xmlns:a16="http://schemas.microsoft.com/office/drawing/2014/main" id="{FB8C9842-6B42-45A4-86F3-63B3C0C680A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2" name="TextBox 21">
                <a:extLst>
                  <a:ext uri="{FF2B5EF4-FFF2-40B4-BE49-F238E27FC236}">
                    <a16:creationId xmlns:a16="http://schemas.microsoft.com/office/drawing/2014/main" id="{2E04E42E-C57C-46BC-B50B-803C1DCE9BAB}"/>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3" name="TextBox 22">
                <a:extLst>
                  <a:ext uri="{FF2B5EF4-FFF2-40B4-BE49-F238E27FC236}">
                    <a16:creationId xmlns:a16="http://schemas.microsoft.com/office/drawing/2014/main" id="{24E1BDB5-E01D-4097-B6CA-58140EA73154}"/>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sp>
        <p:nvSpPr>
          <p:cNvPr id="25" name="Content Placeholder 2">
            <a:extLst>
              <a:ext uri="{FF2B5EF4-FFF2-40B4-BE49-F238E27FC236}">
                <a16:creationId xmlns:a16="http://schemas.microsoft.com/office/drawing/2014/main" id="{AE255AEB-3407-471F-B473-239C324B26AD}"/>
              </a:ext>
            </a:extLst>
          </p:cNvPr>
          <p:cNvSpPr>
            <a:spLocks noGrp="1"/>
          </p:cNvSpPr>
          <p:nvPr>
            <p:ph idx="1"/>
          </p:nvPr>
        </p:nvSpPr>
        <p:spPr>
          <a:xfrm>
            <a:off x="1778523" y="5012477"/>
            <a:ext cx="8634953" cy="636055"/>
          </a:xfrm>
        </p:spPr>
        <p:txBody>
          <a:bodyPr>
            <a:normAutofit/>
          </a:bodyPr>
          <a:lstStyle/>
          <a:p>
            <a:pPr marL="0" indent="0" algn="ctr">
              <a:buNone/>
            </a:pPr>
            <a:r>
              <a:rPr lang="en-GB" sz="36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Plus it’s the right thing to do!</a:t>
            </a:r>
          </a:p>
          <a:p>
            <a:pPr marL="0" indent="0" algn="ctr">
              <a:buNone/>
            </a:pPr>
            <a:endParaRPr lang="en-GB" sz="2500" dirty="0">
              <a:solidFill>
                <a:srgbClr val="9CC8F5"/>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GB" sz="2500" dirty="0">
              <a:solidFill>
                <a:srgbClr val="9CC8F5"/>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GB" dirty="0">
              <a:solidFill>
                <a:srgbClr val="9CC8F5"/>
              </a:solidFill>
            </a:endParaRPr>
          </a:p>
        </p:txBody>
      </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348792" y="1896276"/>
            <a:ext cx="9229923" cy="29817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3200" dirty="0">
                <a:solidFill>
                  <a:srgbClr val="4F1752"/>
                </a:solidFill>
                <a:latin typeface="Open Sans" panose="020B0606030504020204" pitchFamily="34" charset="0"/>
                <a:ea typeface="Open Sans" panose="020B0606030504020204" pitchFamily="34" charset="0"/>
                <a:cs typeface="Open Sans" panose="020B0606030504020204" pitchFamily="34" charset="0"/>
              </a:rPr>
              <a:t>improve brand awareness + reputation</a:t>
            </a:r>
          </a:p>
          <a:p>
            <a:pPr marL="0" indent="0">
              <a:lnSpc>
                <a:spcPct val="120000"/>
              </a:lnSpc>
              <a:spcBef>
                <a:spcPts val="0"/>
              </a:spcBef>
              <a:buFont typeface="Arial" panose="020B0604020202020204" pitchFamily="34" charset="0"/>
              <a:buNone/>
            </a:pPr>
            <a:r>
              <a:rPr lang="en-GB" sz="3200" dirty="0">
                <a:solidFill>
                  <a:srgbClr val="4F1752"/>
                </a:solidFill>
                <a:latin typeface="Open Sans" panose="020B0606030504020204" pitchFamily="34" charset="0"/>
                <a:ea typeface="Open Sans" panose="020B0606030504020204" pitchFamily="34" charset="0"/>
                <a:cs typeface="Open Sans" panose="020B0606030504020204" pitchFamily="34" charset="0"/>
              </a:rPr>
              <a:t>improve staff recruitment + retention</a:t>
            </a:r>
          </a:p>
          <a:p>
            <a:pPr marL="0" indent="0">
              <a:lnSpc>
                <a:spcPct val="120000"/>
              </a:lnSpc>
              <a:spcBef>
                <a:spcPts val="0"/>
              </a:spcBef>
              <a:buFont typeface="Arial" panose="020B0604020202020204" pitchFamily="34" charset="0"/>
              <a:buNone/>
            </a:pPr>
            <a:r>
              <a:rPr lang="en-GB" sz="3200" dirty="0">
                <a:solidFill>
                  <a:srgbClr val="4F1752"/>
                </a:solidFill>
                <a:latin typeface="Open Sans" panose="020B0606030504020204" pitchFamily="34" charset="0"/>
                <a:ea typeface="Open Sans" panose="020B0606030504020204" pitchFamily="34" charset="0"/>
                <a:cs typeface="Open Sans" panose="020B0606030504020204" pitchFamily="34" charset="0"/>
              </a:rPr>
              <a:t>gain a competitive edge in our industry</a:t>
            </a:r>
          </a:p>
          <a:p>
            <a:pPr marL="0" indent="0">
              <a:lnSpc>
                <a:spcPct val="120000"/>
              </a:lnSpc>
              <a:spcBef>
                <a:spcPts val="0"/>
              </a:spcBef>
              <a:buFont typeface="Arial" panose="020B0604020202020204" pitchFamily="34" charset="0"/>
              <a:buNone/>
            </a:pPr>
            <a:r>
              <a:rPr lang="en-GB" sz="3200" dirty="0">
                <a:solidFill>
                  <a:srgbClr val="4F1752"/>
                </a:solidFill>
                <a:latin typeface="Open Sans" panose="020B0606030504020204" pitchFamily="34" charset="0"/>
                <a:ea typeface="Open Sans" panose="020B0606030504020204" pitchFamily="34" charset="0"/>
                <a:cs typeface="Open Sans" panose="020B0606030504020204" pitchFamily="34" charset="0"/>
              </a:rPr>
              <a:t>reduce our costs</a:t>
            </a:r>
          </a:p>
          <a:p>
            <a:pPr marL="0" indent="0">
              <a:lnSpc>
                <a:spcPct val="120000"/>
              </a:lnSpc>
              <a:spcBef>
                <a:spcPts val="0"/>
              </a:spcBef>
              <a:buFont typeface="Arial" panose="020B0604020202020204" pitchFamily="34" charset="0"/>
              <a:buNone/>
            </a:pPr>
            <a:r>
              <a:rPr lang="en-GB" sz="3200" dirty="0">
                <a:solidFill>
                  <a:srgbClr val="4F1752"/>
                </a:solidFill>
                <a:latin typeface="Open Sans" panose="020B0606030504020204" pitchFamily="34" charset="0"/>
                <a:ea typeface="Open Sans" panose="020B0606030504020204" pitchFamily="34" charset="0"/>
                <a:cs typeface="Open Sans" panose="020B0606030504020204" pitchFamily="34" charset="0"/>
              </a:rPr>
              <a:t>develop a responsible business network</a:t>
            </a:r>
          </a:p>
          <a:p>
            <a:pPr marL="0" indent="0" algn="ctr">
              <a:lnSpc>
                <a:spcPct val="120000"/>
              </a:lnSpc>
              <a:buFont typeface="Arial" panose="020B0604020202020204" pitchFamily="34" charset="0"/>
              <a:buNone/>
            </a:pPr>
            <a:endParaRPr lang="en-GB" sz="3200" dirty="0">
              <a:solidFill>
                <a:srgbClr val="4F175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Tree>
    <p:extLst>
      <p:ext uri="{BB962C8B-B14F-4D97-AF65-F5344CB8AC3E}">
        <p14:creationId xmlns:p14="http://schemas.microsoft.com/office/powerpoint/2010/main" val="79029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Challenge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062103"/>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Business is changing and there are rising expectations from our customers and clients, especially the younger generation, to ensure our products and services match their values</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Brand awareness + reputation</a:t>
            </a:r>
          </a:p>
        </p:txBody>
      </p:sp>
    </p:spTree>
    <p:extLst>
      <p:ext uri="{BB962C8B-B14F-4D97-AF65-F5344CB8AC3E}">
        <p14:creationId xmlns:p14="http://schemas.microsoft.com/office/powerpoint/2010/main" val="54510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39BBBD"/>
                </a:solidFill>
                <a:latin typeface="Open Sans" panose="020B0606030504020204" pitchFamily="34" charset="0"/>
                <a:ea typeface="Open Sans" panose="020B0606030504020204" pitchFamily="34" charset="0"/>
                <a:cs typeface="Open Sans" panose="020B0606030504020204" pitchFamily="34" charset="0"/>
              </a:rPr>
              <a:t>Evidence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062103"/>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Recent global studies show that a third of consumers are now choosing to buy from brands they believe are doing social or environmental good (</a:t>
            </a:r>
            <a:r>
              <a:rPr lang="en-GB" sz="3200" dirty="0">
                <a:latin typeface="Open Sans" panose="020B0606030504020204" pitchFamily="34" charset="0"/>
                <a:ea typeface="Open Sans" panose="020B0606030504020204" pitchFamily="34" charset="0"/>
                <a:cs typeface="Open Sans" panose="020B0606030504020204" pitchFamily="34" charset="0"/>
                <a:hlinkClick r:id="rId3"/>
              </a:rPr>
              <a:t>Deloitte’s</a:t>
            </a:r>
            <a:r>
              <a:rPr lang="en-GB" sz="3200" dirty="0">
                <a:latin typeface="Open Sans" panose="020B0606030504020204" pitchFamily="34" charset="0"/>
                <a:ea typeface="Open Sans" panose="020B0606030504020204" pitchFamily="34" charset="0"/>
                <a:cs typeface="Open Sans" panose="020B0606030504020204" pitchFamily="34" charset="0"/>
              </a:rPr>
              <a:t> and </a:t>
            </a:r>
            <a:r>
              <a:rPr lang="en-GB" sz="3200" dirty="0">
                <a:latin typeface="Open Sans" panose="020B0606030504020204" pitchFamily="34" charset="0"/>
                <a:ea typeface="Open Sans" panose="020B0606030504020204" pitchFamily="34" charset="0"/>
                <a:cs typeface="Open Sans" panose="020B0606030504020204" pitchFamily="34" charset="0"/>
                <a:hlinkClick r:id="rId4"/>
              </a:rPr>
              <a:t>Unilever</a:t>
            </a:r>
            <a:r>
              <a:rPr lang="en-GB" sz="3200" dirty="0">
                <a:latin typeface="Open Sans" panose="020B0606030504020204" pitchFamily="34" charset="0"/>
                <a:ea typeface="Open Sans" panose="020B0606030504020204" pitchFamily="34" charset="0"/>
                <a:cs typeface="Open Sans" panose="020B0606030504020204" pitchFamily="34" charset="0"/>
              </a:rPr>
              <a:t>)</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Brand awareness + reputation</a:t>
            </a:r>
          </a:p>
        </p:txBody>
      </p:sp>
      <p:grpSp>
        <p:nvGrpSpPr>
          <p:cNvPr id="20" name="Group 19">
            <a:extLst>
              <a:ext uri="{FF2B5EF4-FFF2-40B4-BE49-F238E27FC236}">
                <a16:creationId xmlns:a16="http://schemas.microsoft.com/office/drawing/2014/main" id="{000E0A70-D483-496E-BBC3-C31BC4AB8688}"/>
              </a:ext>
            </a:extLst>
          </p:cNvPr>
          <p:cNvGrpSpPr/>
          <p:nvPr/>
        </p:nvGrpSpPr>
        <p:grpSpPr>
          <a:xfrm>
            <a:off x="0" y="4948738"/>
            <a:ext cx="12192000" cy="1909262"/>
            <a:chOff x="0" y="4948738"/>
            <a:chExt cx="12192000" cy="1909262"/>
          </a:xfrm>
        </p:grpSpPr>
        <p:grpSp>
          <p:nvGrpSpPr>
            <p:cNvPr id="22" name="Group 21">
              <a:extLst>
                <a:ext uri="{FF2B5EF4-FFF2-40B4-BE49-F238E27FC236}">
                  <a16:creationId xmlns:a16="http://schemas.microsoft.com/office/drawing/2014/main" id="{8ABE626D-0E7B-4661-B701-0DE6A4BFDC3E}"/>
                </a:ext>
              </a:extLst>
            </p:cNvPr>
            <p:cNvGrpSpPr/>
            <p:nvPr/>
          </p:nvGrpSpPr>
          <p:grpSpPr>
            <a:xfrm>
              <a:off x="0" y="5872899"/>
              <a:ext cx="12192000" cy="985101"/>
              <a:chOff x="0" y="5872899"/>
              <a:chExt cx="12192000" cy="985101"/>
            </a:xfrm>
          </p:grpSpPr>
          <p:sp>
            <p:nvSpPr>
              <p:cNvPr id="25" name="Rectangle 24">
                <a:extLst>
                  <a:ext uri="{FF2B5EF4-FFF2-40B4-BE49-F238E27FC236}">
                    <a16:creationId xmlns:a16="http://schemas.microsoft.com/office/drawing/2014/main" id="{32E7D62F-E3BC-4499-9751-220DA0CEAB0A}"/>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7F10EEEE-12BB-4BAD-BCE5-32469AD13D83}"/>
                  </a:ext>
                </a:extLst>
              </p:cNvPr>
              <p:cNvGrpSpPr/>
              <p:nvPr/>
            </p:nvGrpSpPr>
            <p:grpSpPr>
              <a:xfrm>
                <a:off x="1229268" y="6240224"/>
                <a:ext cx="9438731" cy="418549"/>
                <a:chOff x="746053" y="6168195"/>
                <a:chExt cx="9438731" cy="418549"/>
              </a:xfrm>
            </p:grpSpPr>
            <p:sp>
              <p:nvSpPr>
                <p:cNvPr id="28" name="TextBox 27">
                  <a:extLst>
                    <a:ext uri="{FF2B5EF4-FFF2-40B4-BE49-F238E27FC236}">
                      <a16:creationId xmlns:a16="http://schemas.microsoft.com/office/drawing/2014/main" id="{A57FBA57-98A6-453D-87E8-3EC817962FA4}"/>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9" name="TextBox 28">
                  <a:extLst>
                    <a:ext uri="{FF2B5EF4-FFF2-40B4-BE49-F238E27FC236}">
                      <a16:creationId xmlns:a16="http://schemas.microsoft.com/office/drawing/2014/main" id="{B0941B01-6F35-470F-9A39-03969068AD08}"/>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0" name="TextBox 29">
                  <a:extLst>
                    <a:ext uri="{FF2B5EF4-FFF2-40B4-BE49-F238E27FC236}">
                      <a16:creationId xmlns:a16="http://schemas.microsoft.com/office/drawing/2014/main" id="{4171181F-1555-4D45-9529-DAA6A30C68DD}"/>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23" name="Picture 22">
              <a:extLst>
                <a:ext uri="{FF2B5EF4-FFF2-40B4-BE49-F238E27FC236}">
                  <a16:creationId xmlns:a16="http://schemas.microsoft.com/office/drawing/2014/main" id="{4EA36CB7-65F0-46A5-B11B-7D2F0B9F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Tree>
    <p:extLst>
      <p:ext uri="{BB962C8B-B14F-4D97-AF65-F5344CB8AC3E}">
        <p14:creationId xmlns:p14="http://schemas.microsoft.com/office/powerpoint/2010/main" val="11782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Opportunity</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062103"/>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Demonstrating our commitment to responsible business to our customers and wider stakeholders could not only help increase our brand awareness but win business    </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Brand awareness + reputation</a:t>
            </a:r>
          </a:p>
        </p:txBody>
      </p:sp>
      <p:grpSp>
        <p:nvGrpSpPr>
          <p:cNvPr id="20" name="Group 19">
            <a:extLst>
              <a:ext uri="{FF2B5EF4-FFF2-40B4-BE49-F238E27FC236}">
                <a16:creationId xmlns:a16="http://schemas.microsoft.com/office/drawing/2014/main" id="{715B11EE-06B9-405B-92EE-275DAE6335EF}"/>
              </a:ext>
            </a:extLst>
          </p:cNvPr>
          <p:cNvGrpSpPr/>
          <p:nvPr/>
        </p:nvGrpSpPr>
        <p:grpSpPr>
          <a:xfrm>
            <a:off x="0" y="5872899"/>
            <a:ext cx="12192000" cy="985101"/>
            <a:chOff x="0" y="5872899"/>
            <a:chExt cx="12192000" cy="985101"/>
          </a:xfrm>
          <a:solidFill>
            <a:srgbClr val="9CC8F5"/>
          </a:solidFill>
        </p:grpSpPr>
        <p:sp>
          <p:nvSpPr>
            <p:cNvPr id="22" name="Rectangle 21">
              <a:extLst>
                <a:ext uri="{FF2B5EF4-FFF2-40B4-BE49-F238E27FC236}">
                  <a16:creationId xmlns:a16="http://schemas.microsoft.com/office/drawing/2014/main" id="{D9BEEAB2-A5D4-48AE-8E54-53ADEA8BEF3D}"/>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D4835B02-8E10-4C37-B0B2-7CBBAD5DE4BE}"/>
                </a:ext>
              </a:extLst>
            </p:cNvPr>
            <p:cNvGrpSpPr/>
            <p:nvPr/>
          </p:nvGrpSpPr>
          <p:grpSpPr>
            <a:xfrm>
              <a:off x="1229268" y="6240224"/>
              <a:ext cx="9438731" cy="418549"/>
              <a:chOff x="746053" y="6168195"/>
              <a:chExt cx="9438731" cy="418549"/>
            </a:xfrm>
            <a:grpFill/>
          </p:grpSpPr>
          <p:sp>
            <p:nvSpPr>
              <p:cNvPr id="25" name="TextBox 24">
                <a:extLst>
                  <a:ext uri="{FF2B5EF4-FFF2-40B4-BE49-F238E27FC236}">
                    <a16:creationId xmlns:a16="http://schemas.microsoft.com/office/drawing/2014/main" id="{2B06CE8E-F174-418A-88A2-064A84C38BD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6" name="TextBox 25">
                <a:extLst>
                  <a:ext uri="{FF2B5EF4-FFF2-40B4-BE49-F238E27FC236}">
                    <a16:creationId xmlns:a16="http://schemas.microsoft.com/office/drawing/2014/main" id="{8FBF81DC-60F5-462A-8165-D1CE5EA86716}"/>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8" name="TextBox 27">
                <a:extLst>
                  <a:ext uri="{FF2B5EF4-FFF2-40B4-BE49-F238E27FC236}">
                    <a16:creationId xmlns:a16="http://schemas.microsoft.com/office/drawing/2014/main" id="{C4EECC41-9813-42F1-89A1-45A56FD229A9}"/>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Tree>
    <p:extLst>
      <p:ext uri="{BB962C8B-B14F-4D97-AF65-F5344CB8AC3E}">
        <p14:creationId xmlns:p14="http://schemas.microsoft.com/office/powerpoint/2010/main" val="263911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Challenge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554545"/>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People want to work for companies that share their values, meaning we need to work harder to attract and retain talent. High employee turnover is costly in time, recruitment and training and has a significant impact on morale  </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Attracting + retaining talent</a:t>
            </a:r>
          </a:p>
        </p:txBody>
      </p:sp>
    </p:spTree>
    <p:extLst>
      <p:ext uri="{BB962C8B-B14F-4D97-AF65-F5344CB8AC3E}">
        <p14:creationId xmlns:p14="http://schemas.microsoft.com/office/powerpoint/2010/main" val="31706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39BBBD"/>
                </a:solidFill>
                <a:latin typeface="Open Sans" panose="020B0606030504020204" pitchFamily="34" charset="0"/>
                <a:ea typeface="Open Sans" panose="020B0606030504020204" pitchFamily="34" charset="0"/>
                <a:cs typeface="Open Sans" panose="020B0606030504020204" pitchFamily="34" charset="0"/>
              </a:rPr>
              <a:t>Evidence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062103"/>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Research shows 93% of millennials and Gen Zs make choices over the type of work they are prepared to do or organisations they'd work for based on personal ethics (</a:t>
            </a:r>
            <a:r>
              <a:rPr lang="en-GB" sz="3200" dirty="0">
                <a:latin typeface="Open Sans" panose="020B0606030504020204" pitchFamily="34" charset="0"/>
                <a:ea typeface="Open Sans" panose="020B0606030504020204" pitchFamily="34" charset="0"/>
                <a:cs typeface="Open Sans" panose="020B0606030504020204" pitchFamily="34" charset="0"/>
                <a:hlinkClick r:id="rId3"/>
              </a:rPr>
              <a:t>Deloitte</a:t>
            </a:r>
            <a:r>
              <a:rPr lang="en-GB" sz="3200" dirty="0">
                <a:latin typeface="Open Sans" panose="020B0606030504020204" pitchFamily="34" charset="0"/>
                <a:ea typeface="Open Sans" panose="020B0606030504020204" pitchFamily="34" charset="0"/>
                <a:cs typeface="Open Sans" panose="020B0606030504020204" pitchFamily="34" charset="0"/>
              </a:rPr>
              <a:t>)</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Attracting + retaining talent</a:t>
            </a:r>
          </a:p>
        </p:txBody>
      </p:sp>
      <p:grpSp>
        <p:nvGrpSpPr>
          <p:cNvPr id="20" name="Group 19">
            <a:extLst>
              <a:ext uri="{FF2B5EF4-FFF2-40B4-BE49-F238E27FC236}">
                <a16:creationId xmlns:a16="http://schemas.microsoft.com/office/drawing/2014/main" id="{000E0A70-D483-496E-BBC3-C31BC4AB8688}"/>
              </a:ext>
            </a:extLst>
          </p:cNvPr>
          <p:cNvGrpSpPr/>
          <p:nvPr/>
        </p:nvGrpSpPr>
        <p:grpSpPr>
          <a:xfrm>
            <a:off x="0" y="4948738"/>
            <a:ext cx="12192000" cy="1909262"/>
            <a:chOff x="0" y="4948738"/>
            <a:chExt cx="12192000" cy="1909262"/>
          </a:xfrm>
        </p:grpSpPr>
        <p:grpSp>
          <p:nvGrpSpPr>
            <p:cNvPr id="22" name="Group 21">
              <a:extLst>
                <a:ext uri="{FF2B5EF4-FFF2-40B4-BE49-F238E27FC236}">
                  <a16:creationId xmlns:a16="http://schemas.microsoft.com/office/drawing/2014/main" id="{8ABE626D-0E7B-4661-B701-0DE6A4BFDC3E}"/>
                </a:ext>
              </a:extLst>
            </p:cNvPr>
            <p:cNvGrpSpPr/>
            <p:nvPr/>
          </p:nvGrpSpPr>
          <p:grpSpPr>
            <a:xfrm>
              <a:off x="0" y="5872899"/>
              <a:ext cx="12192000" cy="985101"/>
              <a:chOff x="0" y="5872899"/>
              <a:chExt cx="12192000" cy="985101"/>
            </a:xfrm>
          </p:grpSpPr>
          <p:sp>
            <p:nvSpPr>
              <p:cNvPr id="25" name="Rectangle 24">
                <a:extLst>
                  <a:ext uri="{FF2B5EF4-FFF2-40B4-BE49-F238E27FC236}">
                    <a16:creationId xmlns:a16="http://schemas.microsoft.com/office/drawing/2014/main" id="{32E7D62F-E3BC-4499-9751-220DA0CEAB0A}"/>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7F10EEEE-12BB-4BAD-BCE5-32469AD13D83}"/>
                  </a:ext>
                </a:extLst>
              </p:cNvPr>
              <p:cNvGrpSpPr/>
              <p:nvPr/>
            </p:nvGrpSpPr>
            <p:grpSpPr>
              <a:xfrm>
                <a:off x="1229268" y="6240224"/>
                <a:ext cx="9438731" cy="418549"/>
                <a:chOff x="746053" y="6168195"/>
                <a:chExt cx="9438731" cy="418549"/>
              </a:xfrm>
            </p:grpSpPr>
            <p:sp>
              <p:nvSpPr>
                <p:cNvPr id="28" name="TextBox 27">
                  <a:extLst>
                    <a:ext uri="{FF2B5EF4-FFF2-40B4-BE49-F238E27FC236}">
                      <a16:creationId xmlns:a16="http://schemas.microsoft.com/office/drawing/2014/main" id="{A57FBA57-98A6-453D-87E8-3EC817962FA4}"/>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9" name="TextBox 28">
                  <a:extLst>
                    <a:ext uri="{FF2B5EF4-FFF2-40B4-BE49-F238E27FC236}">
                      <a16:creationId xmlns:a16="http://schemas.microsoft.com/office/drawing/2014/main" id="{B0941B01-6F35-470F-9A39-03969068AD08}"/>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0" name="TextBox 29">
                  <a:extLst>
                    <a:ext uri="{FF2B5EF4-FFF2-40B4-BE49-F238E27FC236}">
                      <a16:creationId xmlns:a16="http://schemas.microsoft.com/office/drawing/2014/main" id="{4171181F-1555-4D45-9529-DAA6A30C68DD}"/>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23" name="Picture 22">
              <a:extLst>
                <a:ext uri="{FF2B5EF4-FFF2-40B4-BE49-F238E27FC236}">
                  <a16:creationId xmlns:a16="http://schemas.microsoft.com/office/drawing/2014/main" id="{4EA36CB7-65F0-46A5-B11B-7D2F0B9F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Tree>
    <p:extLst>
      <p:ext uri="{BB962C8B-B14F-4D97-AF65-F5344CB8AC3E}">
        <p14:creationId xmlns:p14="http://schemas.microsoft.com/office/powerpoint/2010/main" val="23327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234AF-304E-424B-8F33-DBBC5B4F2709}"/>
              </a:ext>
            </a:extLst>
          </p:cNvPr>
          <p:cNvSpPr/>
          <p:nvPr/>
        </p:nvSpPr>
        <p:spPr>
          <a:xfrm>
            <a:off x="6096000" y="0"/>
            <a:ext cx="6096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ysClr val="windowText" lastClr="000000"/>
                </a:solidFill>
              </a:ln>
            </a:endParaRPr>
          </a:p>
        </p:txBody>
      </p:sp>
      <p:sp>
        <p:nvSpPr>
          <p:cNvPr id="13" name="Subtitle 2">
            <a:extLst>
              <a:ext uri="{FF2B5EF4-FFF2-40B4-BE49-F238E27FC236}">
                <a16:creationId xmlns:a16="http://schemas.microsoft.com/office/drawing/2014/main" id="{C962F136-8FFE-4E2D-BFBF-937D6AB03DB8}"/>
              </a:ext>
            </a:extLst>
          </p:cNvPr>
          <p:cNvSpPr txBox="1">
            <a:spLocks/>
          </p:cNvSpPr>
          <p:nvPr/>
        </p:nvSpPr>
        <p:spPr>
          <a:xfrm>
            <a:off x="6301515" y="548641"/>
            <a:ext cx="5684969" cy="4188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Guidance</a:t>
            </a:r>
          </a:p>
          <a:p>
            <a:pPr marL="0" indent="0" algn="ctr">
              <a:buNone/>
            </a:pPr>
            <a:endParaRPr lang="en-GB" sz="5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57D551D7-21B6-4BA3-BD9B-0D0EB8682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360" y="4843727"/>
            <a:ext cx="1907280" cy="1907280"/>
          </a:xfrm>
          <a:prstGeom prst="rect">
            <a:avLst/>
          </a:prstGeom>
        </p:spPr>
      </p:pic>
      <p:pic>
        <p:nvPicPr>
          <p:cNvPr id="3" name="Picture 2">
            <a:extLst>
              <a:ext uri="{FF2B5EF4-FFF2-40B4-BE49-F238E27FC236}">
                <a16:creationId xmlns:a16="http://schemas.microsoft.com/office/drawing/2014/main" id="{FCB182CF-FF02-40B1-8156-3EBE1A2A8915}"/>
              </a:ext>
            </a:extLst>
          </p:cNvPr>
          <p:cNvPicPr>
            <a:picLocks noChangeAspect="1"/>
          </p:cNvPicPr>
          <p:nvPr/>
        </p:nvPicPr>
        <p:blipFill>
          <a:blip r:embed="rId3"/>
          <a:stretch>
            <a:fillRect/>
          </a:stretch>
        </p:blipFill>
        <p:spPr>
          <a:xfrm>
            <a:off x="390188" y="1467402"/>
            <a:ext cx="5228992" cy="4433370"/>
          </a:xfrm>
          <a:prstGeom prst="rect">
            <a:avLst/>
          </a:prstGeom>
        </p:spPr>
      </p:pic>
      <p:sp>
        <p:nvSpPr>
          <p:cNvPr id="7" name="Subtitle 2">
            <a:extLst>
              <a:ext uri="{FF2B5EF4-FFF2-40B4-BE49-F238E27FC236}">
                <a16:creationId xmlns:a16="http://schemas.microsoft.com/office/drawing/2014/main" id="{6D0323D6-7DE0-488E-9CE2-0FF056D820D9}"/>
              </a:ext>
            </a:extLst>
          </p:cNvPr>
          <p:cNvSpPr txBox="1">
            <a:spLocks/>
          </p:cNvSpPr>
          <p:nvPr/>
        </p:nvSpPr>
        <p:spPr>
          <a:xfrm>
            <a:off x="6404273" y="1521627"/>
            <a:ext cx="5684969" cy="2956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Heart of the City (HotC) developed this slide deck to help you make the case for responsible business within your own organisation</a:t>
            </a:r>
          </a:p>
          <a:p>
            <a:pPr marL="0" indent="0" algn="ctr">
              <a:buNone/>
            </a:pPr>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To use it, simply amend the slides as you need, relevant to your business</a:t>
            </a:r>
          </a:p>
        </p:txBody>
      </p:sp>
    </p:spTree>
    <p:extLst>
      <p:ext uri="{BB962C8B-B14F-4D97-AF65-F5344CB8AC3E}">
        <p14:creationId xmlns:p14="http://schemas.microsoft.com/office/powerpoint/2010/main" val="1140772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Opportunity</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422473" cy="2554545"/>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Attracting and retaining high performing employees is a huge competitive advantage. Developing and communicating our responsible business programme should help us attract top talent, as well as boost employee engagement, productivity and loyalty </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Attracting + retaining talent</a:t>
            </a:r>
          </a:p>
        </p:txBody>
      </p:sp>
      <p:grpSp>
        <p:nvGrpSpPr>
          <p:cNvPr id="20" name="Group 19">
            <a:extLst>
              <a:ext uri="{FF2B5EF4-FFF2-40B4-BE49-F238E27FC236}">
                <a16:creationId xmlns:a16="http://schemas.microsoft.com/office/drawing/2014/main" id="{715B11EE-06B9-405B-92EE-275DAE6335EF}"/>
              </a:ext>
            </a:extLst>
          </p:cNvPr>
          <p:cNvGrpSpPr/>
          <p:nvPr/>
        </p:nvGrpSpPr>
        <p:grpSpPr>
          <a:xfrm>
            <a:off x="0" y="5872899"/>
            <a:ext cx="12192000" cy="985101"/>
            <a:chOff x="0" y="5872899"/>
            <a:chExt cx="12192000" cy="985101"/>
          </a:xfrm>
          <a:solidFill>
            <a:srgbClr val="9CC8F5"/>
          </a:solidFill>
        </p:grpSpPr>
        <p:sp>
          <p:nvSpPr>
            <p:cNvPr id="22" name="Rectangle 21">
              <a:extLst>
                <a:ext uri="{FF2B5EF4-FFF2-40B4-BE49-F238E27FC236}">
                  <a16:creationId xmlns:a16="http://schemas.microsoft.com/office/drawing/2014/main" id="{D9BEEAB2-A5D4-48AE-8E54-53ADEA8BEF3D}"/>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D4835B02-8E10-4C37-B0B2-7CBBAD5DE4BE}"/>
                </a:ext>
              </a:extLst>
            </p:cNvPr>
            <p:cNvGrpSpPr/>
            <p:nvPr/>
          </p:nvGrpSpPr>
          <p:grpSpPr>
            <a:xfrm>
              <a:off x="1229268" y="6240224"/>
              <a:ext cx="9438731" cy="418549"/>
              <a:chOff x="746053" y="6168195"/>
              <a:chExt cx="9438731" cy="418549"/>
            </a:xfrm>
            <a:grpFill/>
          </p:grpSpPr>
          <p:sp>
            <p:nvSpPr>
              <p:cNvPr id="25" name="TextBox 24">
                <a:extLst>
                  <a:ext uri="{FF2B5EF4-FFF2-40B4-BE49-F238E27FC236}">
                    <a16:creationId xmlns:a16="http://schemas.microsoft.com/office/drawing/2014/main" id="{2B06CE8E-F174-418A-88A2-064A84C38BD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6" name="TextBox 25">
                <a:extLst>
                  <a:ext uri="{FF2B5EF4-FFF2-40B4-BE49-F238E27FC236}">
                    <a16:creationId xmlns:a16="http://schemas.microsoft.com/office/drawing/2014/main" id="{8FBF81DC-60F5-462A-8165-D1CE5EA86716}"/>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8" name="TextBox 27">
                <a:extLst>
                  <a:ext uri="{FF2B5EF4-FFF2-40B4-BE49-F238E27FC236}">
                    <a16:creationId xmlns:a16="http://schemas.microsoft.com/office/drawing/2014/main" id="{C4EECC41-9813-42F1-89A1-45A56FD229A9}"/>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Tree>
    <p:extLst>
      <p:ext uri="{BB962C8B-B14F-4D97-AF65-F5344CB8AC3E}">
        <p14:creationId xmlns:p14="http://schemas.microsoft.com/office/powerpoint/2010/main" val="355789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Challenge</a:t>
            </a:r>
          </a:p>
          <a:p>
            <a:pPr marL="0" indent="0">
              <a:buNone/>
            </a:pPr>
            <a:endParaRPr lang="en-GB" sz="2500" dirty="0">
              <a:solidFill>
                <a:srgbClr val="A676A9"/>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solidFill>
                <a:srgbClr val="A676A9"/>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solidFill>
                <a:srgbClr val="A676A9"/>
              </a:solidFill>
            </a:endParaRPr>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554545"/>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Key stakeholders including clients and investors increasingly expect us to demonstrate how we’re supporting our community and environment. In a crowded marketplace, clearly articulating our social value commitments could help us win work!</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Competitive edge</a:t>
            </a:r>
          </a:p>
        </p:txBody>
      </p:sp>
    </p:spTree>
    <p:extLst>
      <p:ext uri="{BB962C8B-B14F-4D97-AF65-F5344CB8AC3E}">
        <p14:creationId xmlns:p14="http://schemas.microsoft.com/office/powerpoint/2010/main" val="185932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39BBBD"/>
                </a:solidFill>
                <a:latin typeface="Open Sans" panose="020B0606030504020204" pitchFamily="34" charset="0"/>
                <a:ea typeface="Open Sans" panose="020B0606030504020204" pitchFamily="34" charset="0"/>
                <a:cs typeface="Open Sans" panose="020B0606030504020204" pitchFamily="34" charset="0"/>
              </a:rPr>
              <a:t>Evidence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3046988"/>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The Sustainable Development Goals (SDGs) and Social Value Act (2012) set out a blueprint for businesses to help achieve a better, more sustainable future for all. Many tenders or requests for proposals now include a section on social value and responsible business</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Competitive edge</a:t>
            </a:r>
          </a:p>
        </p:txBody>
      </p:sp>
      <p:grpSp>
        <p:nvGrpSpPr>
          <p:cNvPr id="20" name="Group 19">
            <a:extLst>
              <a:ext uri="{FF2B5EF4-FFF2-40B4-BE49-F238E27FC236}">
                <a16:creationId xmlns:a16="http://schemas.microsoft.com/office/drawing/2014/main" id="{000E0A70-D483-496E-BBC3-C31BC4AB8688}"/>
              </a:ext>
            </a:extLst>
          </p:cNvPr>
          <p:cNvGrpSpPr/>
          <p:nvPr/>
        </p:nvGrpSpPr>
        <p:grpSpPr>
          <a:xfrm>
            <a:off x="0" y="4948738"/>
            <a:ext cx="12192000" cy="1909262"/>
            <a:chOff x="0" y="4948738"/>
            <a:chExt cx="12192000" cy="1909262"/>
          </a:xfrm>
        </p:grpSpPr>
        <p:grpSp>
          <p:nvGrpSpPr>
            <p:cNvPr id="22" name="Group 21">
              <a:extLst>
                <a:ext uri="{FF2B5EF4-FFF2-40B4-BE49-F238E27FC236}">
                  <a16:creationId xmlns:a16="http://schemas.microsoft.com/office/drawing/2014/main" id="{8ABE626D-0E7B-4661-B701-0DE6A4BFDC3E}"/>
                </a:ext>
              </a:extLst>
            </p:cNvPr>
            <p:cNvGrpSpPr/>
            <p:nvPr/>
          </p:nvGrpSpPr>
          <p:grpSpPr>
            <a:xfrm>
              <a:off x="0" y="5872899"/>
              <a:ext cx="12192000" cy="985101"/>
              <a:chOff x="0" y="5872899"/>
              <a:chExt cx="12192000" cy="985101"/>
            </a:xfrm>
          </p:grpSpPr>
          <p:sp>
            <p:nvSpPr>
              <p:cNvPr id="25" name="Rectangle 24">
                <a:extLst>
                  <a:ext uri="{FF2B5EF4-FFF2-40B4-BE49-F238E27FC236}">
                    <a16:creationId xmlns:a16="http://schemas.microsoft.com/office/drawing/2014/main" id="{32E7D62F-E3BC-4499-9751-220DA0CEAB0A}"/>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7F10EEEE-12BB-4BAD-BCE5-32469AD13D83}"/>
                  </a:ext>
                </a:extLst>
              </p:cNvPr>
              <p:cNvGrpSpPr/>
              <p:nvPr/>
            </p:nvGrpSpPr>
            <p:grpSpPr>
              <a:xfrm>
                <a:off x="1229268" y="6240224"/>
                <a:ext cx="9438731" cy="418549"/>
                <a:chOff x="746053" y="6168195"/>
                <a:chExt cx="9438731" cy="418549"/>
              </a:xfrm>
            </p:grpSpPr>
            <p:sp>
              <p:nvSpPr>
                <p:cNvPr id="28" name="TextBox 27">
                  <a:extLst>
                    <a:ext uri="{FF2B5EF4-FFF2-40B4-BE49-F238E27FC236}">
                      <a16:creationId xmlns:a16="http://schemas.microsoft.com/office/drawing/2014/main" id="{A57FBA57-98A6-453D-87E8-3EC817962FA4}"/>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9" name="TextBox 28">
                  <a:extLst>
                    <a:ext uri="{FF2B5EF4-FFF2-40B4-BE49-F238E27FC236}">
                      <a16:creationId xmlns:a16="http://schemas.microsoft.com/office/drawing/2014/main" id="{B0941B01-6F35-470F-9A39-03969068AD08}"/>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0" name="TextBox 29">
                  <a:extLst>
                    <a:ext uri="{FF2B5EF4-FFF2-40B4-BE49-F238E27FC236}">
                      <a16:creationId xmlns:a16="http://schemas.microsoft.com/office/drawing/2014/main" id="{4171181F-1555-4D45-9529-DAA6A30C68DD}"/>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23" name="Picture 22">
              <a:extLst>
                <a:ext uri="{FF2B5EF4-FFF2-40B4-BE49-F238E27FC236}">
                  <a16:creationId xmlns:a16="http://schemas.microsoft.com/office/drawing/2014/main" id="{4EA36CB7-65F0-46A5-B11B-7D2F0B9F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Tree>
    <p:extLst>
      <p:ext uri="{BB962C8B-B14F-4D97-AF65-F5344CB8AC3E}">
        <p14:creationId xmlns:p14="http://schemas.microsoft.com/office/powerpoint/2010/main" val="1624617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Opportunity</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3046988"/>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Developing an authentic responsible business programme linked to our business goals, unique skills and expertise could help us stand out from our competitors when tendering for new work. Small business members of Heart of the City report this as a key business benefit</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Competitive edge</a:t>
            </a:r>
          </a:p>
        </p:txBody>
      </p:sp>
      <p:grpSp>
        <p:nvGrpSpPr>
          <p:cNvPr id="20" name="Group 19">
            <a:extLst>
              <a:ext uri="{FF2B5EF4-FFF2-40B4-BE49-F238E27FC236}">
                <a16:creationId xmlns:a16="http://schemas.microsoft.com/office/drawing/2014/main" id="{715B11EE-06B9-405B-92EE-275DAE6335EF}"/>
              </a:ext>
            </a:extLst>
          </p:cNvPr>
          <p:cNvGrpSpPr/>
          <p:nvPr/>
        </p:nvGrpSpPr>
        <p:grpSpPr>
          <a:xfrm>
            <a:off x="0" y="5872899"/>
            <a:ext cx="12192000" cy="985101"/>
            <a:chOff x="0" y="5872899"/>
            <a:chExt cx="12192000" cy="985101"/>
          </a:xfrm>
          <a:solidFill>
            <a:srgbClr val="9CC8F5"/>
          </a:solidFill>
        </p:grpSpPr>
        <p:sp>
          <p:nvSpPr>
            <p:cNvPr id="22" name="Rectangle 21">
              <a:extLst>
                <a:ext uri="{FF2B5EF4-FFF2-40B4-BE49-F238E27FC236}">
                  <a16:creationId xmlns:a16="http://schemas.microsoft.com/office/drawing/2014/main" id="{D9BEEAB2-A5D4-48AE-8E54-53ADEA8BEF3D}"/>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D4835B02-8E10-4C37-B0B2-7CBBAD5DE4BE}"/>
                </a:ext>
              </a:extLst>
            </p:cNvPr>
            <p:cNvGrpSpPr/>
            <p:nvPr/>
          </p:nvGrpSpPr>
          <p:grpSpPr>
            <a:xfrm>
              <a:off x="1229268" y="6240224"/>
              <a:ext cx="9438731" cy="418549"/>
              <a:chOff x="746053" y="6168195"/>
              <a:chExt cx="9438731" cy="418549"/>
            </a:xfrm>
            <a:grpFill/>
          </p:grpSpPr>
          <p:sp>
            <p:nvSpPr>
              <p:cNvPr id="25" name="TextBox 24">
                <a:extLst>
                  <a:ext uri="{FF2B5EF4-FFF2-40B4-BE49-F238E27FC236}">
                    <a16:creationId xmlns:a16="http://schemas.microsoft.com/office/drawing/2014/main" id="{2B06CE8E-F174-418A-88A2-064A84C38BD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6" name="TextBox 25">
                <a:extLst>
                  <a:ext uri="{FF2B5EF4-FFF2-40B4-BE49-F238E27FC236}">
                    <a16:creationId xmlns:a16="http://schemas.microsoft.com/office/drawing/2014/main" id="{8FBF81DC-60F5-462A-8165-D1CE5EA86716}"/>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8" name="TextBox 27">
                <a:extLst>
                  <a:ext uri="{FF2B5EF4-FFF2-40B4-BE49-F238E27FC236}">
                    <a16:creationId xmlns:a16="http://schemas.microsoft.com/office/drawing/2014/main" id="{C4EECC41-9813-42F1-89A1-45A56FD229A9}"/>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Tree>
    <p:extLst>
      <p:ext uri="{BB962C8B-B14F-4D97-AF65-F5344CB8AC3E}">
        <p14:creationId xmlns:p14="http://schemas.microsoft.com/office/powerpoint/2010/main" val="138146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Challenge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3046988"/>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Climate change is one of the biggest issues affecting our planet. We need to take responsibility for our impact on the environment as a business, and educate our workforce on key issues including recycling, carbon emissions, reducing single use plastics and green travel </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Reduce our costs</a:t>
            </a:r>
          </a:p>
        </p:txBody>
      </p:sp>
    </p:spTree>
    <p:extLst>
      <p:ext uri="{BB962C8B-B14F-4D97-AF65-F5344CB8AC3E}">
        <p14:creationId xmlns:p14="http://schemas.microsoft.com/office/powerpoint/2010/main" val="1120652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39BBBD"/>
                </a:solidFill>
                <a:latin typeface="Open Sans" panose="020B0606030504020204" pitchFamily="34" charset="0"/>
                <a:ea typeface="Open Sans" panose="020B0606030504020204" pitchFamily="34" charset="0"/>
                <a:cs typeface="Open Sans" panose="020B0606030504020204" pitchFamily="34" charset="0"/>
              </a:rPr>
              <a:t>Evidence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3046988"/>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In 2019 more than 5,400 companies reported emissions savings within their supply chains that were equivalent to 663 million tonnes of carbon dioxide. This translates into annual monetary savings in excessive of US$19.3 billion (</a:t>
            </a:r>
            <a:r>
              <a:rPr lang="en-GB" sz="3200" dirty="0">
                <a:latin typeface="Open Sans" panose="020B0606030504020204" pitchFamily="34" charset="0"/>
                <a:ea typeface="Open Sans" panose="020B0606030504020204" pitchFamily="34" charset="0"/>
                <a:cs typeface="Open Sans" panose="020B0606030504020204" pitchFamily="34" charset="0"/>
                <a:hlinkClick r:id="rId3"/>
              </a:rPr>
              <a:t>Carbon Disclosure Project</a:t>
            </a:r>
            <a:r>
              <a:rPr lang="en-GB" sz="3200" dirty="0">
                <a:latin typeface="Open Sans" panose="020B0606030504020204" pitchFamily="34" charset="0"/>
                <a:ea typeface="Open Sans" panose="020B0606030504020204" pitchFamily="34" charset="0"/>
                <a:cs typeface="Open Sans" panose="020B0606030504020204" pitchFamily="34" charset="0"/>
              </a:rPr>
              <a:t>) </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Reduce our costs</a:t>
            </a:r>
          </a:p>
        </p:txBody>
      </p:sp>
      <p:grpSp>
        <p:nvGrpSpPr>
          <p:cNvPr id="20" name="Group 19">
            <a:extLst>
              <a:ext uri="{FF2B5EF4-FFF2-40B4-BE49-F238E27FC236}">
                <a16:creationId xmlns:a16="http://schemas.microsoft.com/office/drawing/2014/main" id="{000E0A70-D483-496E-BBC3-C31BC4AB8688}"/>
              </a:ext>
            </a:extLst>
          </p:cNvPr>
          <p:cNvGrpSpPr/>
          <p:nvPr/>
        </p:nvGrpSpPr>
        <p:grpSpPr>
          <a:xfrm>
            <a:off x="0" y="4948738"/>
            <a:ext cx="12192000" cy="1909262"/>
            <a:chOff x="0" y="4948738"/>
            <a:chExt cx="12192000" cy="1909262"/>
          </a:xfrm>
        </p:grpSpPr>
        <p:grpSp>
          <p:nvGrpSpPr>
            <p:cNvPr id="22" name="Group 21">
              <a:extLst>
                <a:ext uri="{FF2B5EF4-FFF2-40B4-BE49-F238E27FC236}">
                  <a16:creationId xmlns:a16="http://schemas.microsoft.com/office/drawing/2014/main" id="{8ABE626D-0E7B-4661-B701-0DE6A4BFDC3E}"/>
                </a:ext>
              </a:extLst>
            </p:cNvPr>
            <p:cNvGrpSpPr/>
            <p:nvPr/>
          </p:nvGrpSpPr>
          <p:grpSpPr>
            <a:xfrm>
              <a:off x="0" y="5872899"/>
              <a:ext cx="12192000" cy="985101"/>
              <a:chOff x="0" y="5872899"/>
              <a:chExt cx="12192000" cy="985101"/>
            </a:xfrm>
          </p:grpSpPr>
          <p:sp>
            <p:nvSpPr>
              <p:cNvPr id="25" name="Rectangle 24">
                <a:extLst>
                  <a:ext uri="{FF2B5EF4-FFF2-40B4-BE49-F238E27FC236}">
                    <a16:creationId xmlns:a16="http://schemas.microsoft.com/office/drawing/2014/main" id="{32E7D62F-E3BC-4499-9751-220DA0CEAB0A}"/>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7F10EEEE-12BB-4BAD-BCE5-32469AD13D83}"/>
                  </a:ext>
                </a:extLst>
              </p:cNvPr>
              <p:cNvGrpSpPr/>
              <p:nvPr/>
            </p:nvGrpSpPr>
            <p:grpSpPr>
              <a:xfrm>
                <a:off x="1229268" y="6240224"/>
                <a:ext cx="9438731" cy="418549"/>
                <a:chOff x="746053" y="6168195"/>
                <a:chExt cx="9438731" cy="418549"/>
              </a:xfrm>
            </p:grpSpPr>
            <p:sp>
              <p:nvSpPr>
                <p:cNvPr id="28" name="TextBox 27">
                  <a:extLst>
                    <a:ext uri="{FF2B5EF4-FFF2-40B4-BE49-F238E27FC236}">
                      <a16:creationId xmlns:a16="http://schemas.microsoft.com/office/drawing/2014/main" id="{A57FBA57-98A6-453D-87E8-3EC817962FA4}"/>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9" name="TextBox 28">
                  <a:extLst>
                    <a:ext uri="{FF2B5EF4-FFF2-40B4-BE49-F238E27FC236}">
                      <a16:creationId xmlns:a16="http://schemas.microsoft.com/office/drawing/2014/main" id="{B0941B01-6F35-470F-9A39-03969068AD08}"/>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0" name="TextBox 29">
                  <a:extLst>
                    <a:ext uri="{FF2B5EF4-FFF2-40B4-BE49-F238E27FC236}">
                      <a16:creationId xmlns:a16="http://schemas.microsoft.com/office/drawing/2014/main" id="{4171181F-1555-4D45-9529-DAA6A30C68DD}"/>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23" name="Picture 22">
              <a:extLst>
                <a:ext uri="{FF2B5EF4-FFF2-40B4-BE49-F238E27FC236}">
                  <a16:creationId xmlns:a16="http://schemas.microsoft.com/office/drawing/2014/main" id="{4EA36CB7-65F0-46A5-B11B-7D2F0B9F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Tree>
    <p:extLst>
      <p:ext uri="{BB962C8B-B14F-4D97-AF65-F5344CB8AC3E}">
        <p14:creationId xmlns:p14="http://schemas.microsoft.com/office/powerpoint/2010/main" val="2753100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Opportunity</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554545"/>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Reviewing our environmental performance would help us identify steps to reduce carbon footprint and make cost savings. As an SME, there’s support to assist with environmental audits, energy efficiency assessments and grants for improvements  </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Reduce our costs</a:t>
            </a:r>
          </a:p>
        </p:txBody>
      </p:sp>
      <p:grpSp>
        <p:nvGrpSpPr>
          <p:cNvPr id="20" name="Group 19">
            <a:extLst>
              <a:ext uri="{FF2B5EF4-FFF2-40B4-BE49-F238E27FC236}">
                <a16:creationId xmlns:a16="http://schemas.microsoft.com/office/drawing/2014/main" id="{715B11EE-06B9-405B-92EE-275DAE6335EF}"/>
              </a:ext>
            </a:extLst>
          </p:cNvPr>
          <p:cNvGrpSpPr/>
          <p:nvPr/>
        </p:nvGrpSpPr>
        <p:grpSpPr>
          <a:xfrm>
            <a:off x="0" y="5872899"/>
            <a:ext cx="12192000" cy="985101"/>
            <a:chOff x="0" y="5872899"/>
            <a:chExt cx="12192000" cy="985101"/>
          </a:xfrm>
          <a:solidFill>
            <a:srgbClr val="9CC8F5"/>
          </a:solidFill>
        </p:grpSpPr>
        <p:sp>
          <p:nvSpPr>
            <p:cNvPr id="22" name="Rectangle 21">
              <a:extLst>
                <a:ext uri="{FF2B5EF4-FFF2-40B4-BE49-F238E27FC236}">
                  <a16:creationId xmlns:a16="http://schemas.microsoft.com/office/drawing/2014/main" id="{D9BEEAB2-A5D4-48AE-8E54-53ADEA8BEF3D}"/>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D4835B02-8E10-4C37-B0B2-7CBBAD5DE4BE}"/>
                </a:ext>
              </a:extLst>
            </p:cNvPr>
            <p:cNvGrpSpPr/>
            <p:nvPr/>
          </p:nvGrpSpPr>
          <p:grpSpPr>
            <a:xfrm>
              <a:off x="1229268" y="6240224"/>
              <a:ext cx="9438731" cy="418549"/>
              <a:chOff x="746053" y="6168195"/>
              <a:chExt cx="9438731" cy="418549"/>
            </a:xfrm>
            <a:grpFill/>
          </p:grpSpPr>
          <p:sp>
            <p:nvSpPr>
              <p:cNvPr id="25" name="TextBox 24">
                <a:extLst>
                  <a:ext uri="{FF2B5EF4-FFF2-40B4-BE49-F238E27FC236}">
                    <a16:creationId xmlns:a16="http://schemas.microsoft.com/office/drawing/2014/main" id="{2B06CE8E-F174-418A-88A2-064A84C38BD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6" name="TextBox 25">
                <a:extLst>
                  <a:ext uri="{FF2B5EF4-FFF2-40B4-BE49-F238E27FC236}">
                    <a16:creationId xmlns:a16="http://schemas.microsoft.com/office/drawing/2014/main" id="{8FBF81DC-60F5-462A-8165-D1CE5EA86716}"/>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8" name="TextBox 27">
                <a:extLst>
                  <a:ext uri="{FF2B5EF4-FFF2-40B4-BE49-F238E27FC236}">
                    <a16:creationId xmlns:a16="http://schemas.microsoft.com/office/drawing/2014/main" id="{C4EECC41-9813-42F1-89A1-45A56FD229A9}"/>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Tree>
    <p:extLst>
      <p:ext uri="{BB962C8B-B14F-4D97-AF65-F5344CB8AC3E}">
        <p14:creationId xmlns:p14="http://schemas.microsoft.com/office/powerpoint/2010/main" val="3945110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Challenge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062103"/>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You don’t need to choose between profit or purpose.</a:t>
            </a:r>
          </a:p>
          <a:p>
            <a:endParaRPr lang="en-GB" sz="3200" dirty="0">
              <a:latin typeface="Open Sans" panose="020B0606030504020204" pitchFamily="34" charset="0"/>
              <a:ea typeface="Open Sans" panose="020B0606030504020204" pitchFamily="34" charset="0"/>
              <a:cs typeface="Open Sans" panose="020B0606030504020204" pitchFamily="34" charset="0"/>
            </a:endParaRPr>
          </a:p>
          <a:p>
            <a:r>
              <a:rPr lang="en-GB" sz="3200" dirty="0">
                <a:latin typeface="Open Sans" panose="020B0606030504020204" pitchFamily="34" charset="0"/>
                <a:ea typeface="Open Sans" panose="020B0606030504020204" pitchFamily="34" charset="0"/>
                <a:cs typeface="Open Sans" panose="020B0606030504020204" pitchFamily="34" charset="0"/>
              </a:rPr>
              <a:t>Being a responsible business not only makes business sense – it’s also the right thing to do!</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Do the right thing</a:t>
            </a:r>
          </a:p>
        </p:txBody>
      </p:sp>
    </p:spTree>
    <p:extLst>
      <p:ext uri="{BB962C8B-B14F-4D97-AF65-F5344CB8AC3E}">
        <p14:creationId xmlns:p14="http://schemas.microsoft.com/office/powerpoint/2010/main" val="294592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39BBBD"/>
                </a:solidFill>
                <a:latin typeface="Open Sans" panose="020B0606030504020204" pitchFamily="34" charset="0"/>
                <a:ea typeface="Open Sans" panose="020B0606030504020204" pitchFamily="34" charset="0"/>
                <a:cs typeface="Open Sans" panose="020B0606030504020204" pitchFamily="34" charset="0"/>
              </a:rPr>
              <a:t>Evidence</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2371465" y="2625613"/>
            <a:ext cx="8967695" cy="1569660"/>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of SMEs joining Heart of the City’s foundation programme said they did so because </a:t>
            </a:r>
          </a:p>
          <a:p>
            <a:r>
              <a:rPr lang="en-GB" sz="3200" dirty="0">
                <a:latin typeface="Open Sans" panose="020B0606030504020204" pitchFamily="34" charset="0"/>
                <a:ea typeface="Open Sans" panose="020B0606030504020204" pitchFamily="34" charset="0"/>
                <a:cs typeface="Open Sans" panose="020B0606030504020204" pitchFamily="34" charset="0"/>
              </a:rPr>
              <a:t>‘it’s the right thing to do’    </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Do the right thing</a:t>
            </a:r>
          </a:p>
        </p:txBody>
      </p:sp>
      <p:grpSp>
        <p:nvGrpSpPr>
          <p:cNvPr id="20" name="Group 19">
            <a:extLst>
              <a:ext uri="{FF2B5EF4-FFF2-40B4-BE49-F238E27FC236}">
                <a16:creationId xmlns:a16="http://schemas.microsoft.com/office/drawing/2014/main" id="{000E0A70-D483-496E-BBC3-C31BC4AB8688}"/>
              </a:ext>
            </a:extLst>
          </p:cNvPr>
          <p:cNvGrpSpPr/>
          <p:nvPr/>
        </p:nvGrpSpPr>
        <p:grpSpPr>
          <a:xfrm>
            <a:off x="0" y="4948738"/>
            <a:ext cx="12192000" cy="1909262"/>
            <a:chOff x="0" y="4948738"/>
            <a:chExt cx="12192000" cy="1909262"/>
          </a:xfrm>
        </p:grpSpPr>
        <p:grpSp>
          <p:nvGrpSpPr>
            <p:cNvPr id="22" name="Group 21">
              <a:extLst>
                <a:ext uri="{FF2B5EF4-FFF2-40B4-BE49-F238E27FC236}">
                  <a16:creationId xmlns:a16="http://schemas.microsoft.com/office/drawing/2014/main" id="{8ABE626D-0E7B-4661-B701-0DE6A4BFDC3E}"/>
                </a:ext>
              </a:extLst>
            </p:cNvPr>
            <p:cNvGrpSpPr/>
            <p:nvPr/>
          </p:nvGrpSpPr>
          <p:grpSpPr>
            <a:xfrm>
              <a:off x="0" y="5872899"/>
              <a:ext cx="12192000" cy="985101"/>
              <a:chOff x="0" y="5872899"/>
              <a:chExt cx="12192000" cy="985101"/>
            </a:xfrm>
          </p:grpSpPr>
          <p:sp>
            <p:nvSpPr>
              <p:cNvPr id="25" name="Rectangle 24">
                <a:extLst>
                  <a:ext uri="{FF2B5EF4-FFF2-40B4-BE49-F238E27FC236}">
                    <a16:creationId xmlns:a16="http://schemas.microsoft.com/office/drawing/2014/main" id="{32E7D62F-E3BC-4499-9751-220DA0CEAB0A}"/>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7F10EEEE-12BB-4BAD-BCE5-32469AD13D83}"/>
                  </a:ext>
                </a:extLst>
              </p:cNvPr>
              <p:cNvGrpSpPr/>
              <p:nvPr/>
            </p:nvGrpSpPr>
            <p:grpSpPr>
              <a:xfrm>
                <a:off x="1229268" y="6240224"/>
                <a:ext cx="9438731" cy="418549"/>
                <a:chOff x="746053" y="6168195"/>
                <a:chExt cx="9438731" cy="418549"/>
              </a:xfrm>
            </p:grpSpPr>
            <p:sp>
              <p:nvSpPr>
                <p:cNvPr id="28" name="TextBox 27">
                  <a:extLst>
                    <a:ext uri="{FF2B5EF4-FFF2-40B4-BE49-F238E27FC236}">
                      <a16:creationId xmlns:a16="http://schemas.microsoft.com/office/drawing/2014/main" id="{A57FBA57-98A6-453D-87E8-3EC817962FA4}"/>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9" name="TextBox 28">
                  <a:extLst>
                    <a:ext uri="{FF2B5EF4-FFF2-40B4-BE49-F238E27FC236}">
                      <a16:creationId xmlns:a16="http://schemas.microsoft.com/office/drawing/2014/main" id="{B0941B01-6F35-470F-9A39-03969068AD08}"/>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0" name="TextBox 29">
                  <a:extLst>
                    <a:ext uri="{FF2B5EF4-FFF2-40B4-BE49-F238E27FC236}">
                      <a16:creationId xmlns:a16="http://schemas.microsoft.com/office/drawing/2014/main" id="{4171181F-1555-4D45-9529-DAA6A30C68DD}"/>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23" name="Picture 22">
              <a:extLst>
                <a:ext uri="{FF2B5EF4-FFF2-40B4-BE49-F238E27FC236}">
                  <a16:creationId xmlns:a16="http://schemas.microsoft.com/office/drawing/2014/main" id="{4EA36CB7-65F0-46A5-B11B-7D2F0B9F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4" name="Oval 13">
            <a:extLst>
              <a:ext uri="{FF2B5EF4-FFF2-40B4-BE49-F238E27FC236}">
                <a16:creationId xmlns:a16="http://schemas.microsoft.com/office/drawing/2014/main" id="{B213BD29-FCDF-4B83-A400-73EC121BFC45}"/>
              </a:ext>
            </a:extLst>
          </p:cNvPr>
          <p:cNvSpPr/>
          <p:nvPr/>
        </p:nvSpPr>
        <p:spPr>
          <a:xfrm>
            <a:off x="475376" y="2625615"/>
            <a:ext cx="1728178" cy="1569659"/>
          </a:xfrm>
          <a:prstGeom prst="ellipse">
            <a:avLst/>
          </a:prstGeom>
          <a:solidFill>
            <a:srgbClr val="39BBBD"/>
          </a:solidFill>
          <a:ln>
            <a:solidFill>
              <a:srgbClr val="39B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9BBBD"/>
              </a:solidFill>
            </a:endParaRPr>
          </a:p>
        </p:txBody>
      </p:sp>
      <p:sp>
        <p:nvSpPr>
          <p:cNvPr id="15" name="TextBox 14">
            <a:extLst>
              <a:ext uri="{FF2B5EF4-FFF2-40B4-BE49-F238E27FC236}">
                <a16:creationId xmlns:a16="http://schemas.microsoft.com/office/drawing/2014/main" id="{9A144AC2-01AF-4167-8737-851E45FA77AE}"/>
              </a:ext>
            </a:extLst>
          </p:cNvPr>
          <p:cNvSpPr txBox="1"/>
          <p:nvPr/>
        </p:nvSpPr>
        <p:spPr>
          <a:xfrm>
            <a:off x="653968" y="3013501"/>
            <a:ext cx="1909350" cy="830997"/>
          </a:xfrm>
          <a:prstGeom prst="rect">
            <a:avLst/>
          </a:prstGeom>
          <a:noFill/>
        </p:spPr>
        <p:txBody>
          <a:bodyPr wrap="square" rtlCol="0">
            <a:spAutoFit/>
          </a:bodyPr>
          <a:lstStyle/>
          <a:p>
            <a:r>
              <a:rPr lang="en-GB" sz="48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78%</a:t>
            </a:r>
            <a:endParaRPr lang="en-GB" sz="4800" b="1" dirty="0">
              <a:solidFill>
                <a:srgbClr val="191D3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3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727205"/>
            <a:ext cx="8634953" cy="636055"/>
          </a:xfrm>
        </p:spPr>
        <p:txBody>
          <a:bodyPr>
            <a:normAutofit/>
          </a:bodyPr>
          <a:lstStyle/>
          <a:p>
            <a:pPr marL="0" indent="0">
              <a:buNone/>
            </a:pPr>
            <a:r>
              <a:rPr lang="en-GB" sz="36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Opportunity</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475376" y="2502252"/>
            <a:ext cx="10192623" cy="2062103"/>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Being part of Heart of the City’s network will not only help us kickstart our programme, but it also gives us access to peers from a range of industries who are doing the same thing  </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Do the right thing</a:t>
            </a:r>
          </a:p>
        </p:txBody>
      </p:sp>
      <p:grpSp>
        <p:nvGrpSpPr>
          <p:cNvPr id="20" name="Group 19">
            <a:extLst>
              <a:ext uri="{FF2B5EF4-FFF2-40B4-BE49-F238E27FC236}">
                <a16:creationId xmlns:a16="http://schemas.microsoft.com/office/drawing/2014/main" id="{715B11EE-06B9-405B-92EE-275DAE6335EF}"/>
              </a:ext>
            </a:extLst>
          </p:cNvPr>
          <p:cNvGrpSpPr/>
          <p:nvPr/>
        </p:nvGrpSpPr>
        <p:grpSpPr>
          <a:xfrm>
            <a:off x="0" y="5872899"/>
            <a:ext cx="12192000" cy="985101"/>
            <a:chOff x="0" y="5872899"/>
            <a:chExt cx="12192000" cy="985101"/>
          </a:xfrm>
          <a:solidFill>
            <a:srgbClr val="9CC8F5"/>
          </a:solidFill>
        </p:grpSpPr>
        <p:sp>
          <p:nvSpPr>
            <p:cNvPr id="22" name="Rectangle 21">
              <a:extLst>
                <a:ext uri="{FF2B5EF4-FFF2-40B4-BE49-F238E27FC236}">
                  <a16:creationId xmlns:a16="http://schemas.microsoft.com/office/drawing/2014/main" id="{D9BEEAB2-A5D4-48AE-8E54-53ADEA8BEF3D}"/>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D4835B02-8E10-4C37-B0B2-7CBBAD5DE4BE}"/>
                </a:ext>
              </a:extLst>
            </p:cNvPr>
            <p:cNvGrpSpPr/>
            <p:nvPr/>
          </p:nvGrpSpPr>
          <p:grpSpPr>
            <a:xfrm>
              <a:off x="1229268" y="6240224"/>
              <a:ext cx="9438731" cy="418549"/>
              <a:chOff x="746053" y="6168195"/>
              <a:chExt cx="9438731" cy="418549"/>
            </a:xfrm>
            <a:grpFill/>
          </p:grpSpPr>
          <p:sp>
            <p:nvSpPr>
              <p:cNvPr id="25" name="TextBox 24">
                <a:extLst>
                  <a:ext uri="{FF2B5EF4-FFF2-40B4-BE49-F238E27FC236}">
                    <a16:creationId xmlns:a16="http://schemas.microsoft.com/office/drawing/2014/main" id="{2B06CE8E-F174-418A-88A2-064A84C38BD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6" name="TextBox 25">
                <a:extLst>
                  <a:ext uri="{FF2B5EF4-FFF2-40B4-BE49-F238E27FC236}">
                    <a16:creationId xmlns:a16="http://schemas.microsoft.com/office/drawing/2014/main" id="{8FBF81DC-60F5-462A-8165-D1CE5EA86716}"/>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8" name="TextBox 27">
                <a:extLst>
                  <a:ext uri="{FF2B5EF4-FFF2-40B4-BE49-F238E27FC236}">
                    <a16:creationId xmlns:a16="http://schemas.microsoft.com/office/drawing/2014/main" id="{C4EECC41-9813-42F1-89A1-45A56FD229A9}"/>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Tree>
    <p:extLst>
      <p:ext uri="{BB962C8B-B14F-4D97-AF65-F5344CB8AC3E}">
        <p14:creationId xmlns:p14="http://schemas.microsoft.com/office/powerpoint/2010/main" val="62187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CAC0-0D56-BF42-891F-90D35A77C13E}"/>
              </a:ext>
            </a:extLst>
          </p:cNvPr>
          <p:cNvSpPr>
            <a:spLocks noGrp="1"/>
          </p:cNvSpPr>
          <p:nvPr>
            <p:ph type="title"/>
          </p:nvPr>
        </p:nvSpPr>
        <p:spPr>
          <a:xfrm>
            <a:off x="348792" y="577809"/>
            <a:ext cx="8634953"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Guidance</a:t>
            </a:r>
          </a:p>
        </p:txBody>
      </p:sp>
      <p:sp>
        <p:nvSpPr>
          <p:cNvPr id="6" name="TextBox 5">
            <a:extLst>
              <a:ext uri="{FF2B5EF4-FFF2-40B4-BE49-F238E27FC236}">
                <a16:creationId xmlns:a16="http://schemas.microsoft.com/office/drawing/2014/main" id="{F44CB827-D477-439C-B330-D577B6E40F90}"/>
              </a:ext>
            </a:extLst>
          </p:cNvPr>
          <p:cNvSpPr txBox="1"/>
          <p:nvPr/>
        </p:nvSpPr>
        <p:spPr>
          <a:xfrm>
            <a:off x="1058944" y="2330320"/>
            <a:ext cx="4675695" cy="1309383"/>
          </a:xfrm>
          <a:prstGeom prst="rect">
            <a:avLst/>
          </a:prstGeom>
          <a:solidFill>
            <a:srgbClr val="A676A9"/>
          </a:solidFill>
          <a:ln>
            <a:solidFill>
              <a:srgbClr val="A676A9"/>
            </a:solidFill>
          </a:ln>
        </p:spPr>
        <p:txBody>
          <a:bodyPr wrap="square" lIns="144000" t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responsible business means</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808EA6FC-A2F7-4F9C-BB8F-0B62A88B0217}"/>
              </a:ext>
            </a:extLst>
          </p:cNvPr>
          <p:cNvSpPr txBox="1"/>
          <p:nvPr/>
        </p:nvSpPr>
        <p:spPr>
          <a:xfrm>
            <a:off x="6457361" y="2280370"/>
            <a:ext cx="4675695" cy="1372271"/>
          </a:xfrm>
          <a:prstGeom prst="rect">
            <a:avLst/>
          </a:prstGeom>
          <a:solidFill>
            <a:srgbClr val="A676A9"/>
          </a:solidFill>
          <a:ln>
            <a:solidFill>
              <a:srgbClr val="A676A9"/>
            </a:solidFill>
          </a:ln>
        </p:spPr>
        <p:txBody>
          <a:bodyPr wrap="square" lIns="144000" tIns="108000" rIns="72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we could develop our responsible business programme</a:t>
            </a:r>
          </a:p>
        </p:txBody>
      </p:sp>
      <p:sp>
        <p:nvSpPr>
          <p:cNvPr id="26" name="TextBox 25">
            <a:extLst>
              <a:ext uri="{FF2B5EF4-FFF2-40B4-BE49-F238E27FC236}">
                <a16:creationId xmlns:a16="http://schemas.microsoft.com/office/drawing/2014/main" id="{AD36231E-8829-4C80-BE63-31BF78CA43F3}"/>
              </a:ext>
            </a:extLst>
          </p:cNvPr>
          <p:cNvSpPr txBox="1"/>
          <p:nvPr/>
        </p:nvSpPr>
        <p:spPr>
          <a:xfrm>
            <a:off x="1074656" y="3966810"/>
            <a:ext cx="4675694" cy="1309383"/>
          </a:xfrm>
          <a:prstGeom prst="rect">
            <a:avLst/>
          </a:prstGeom>
          <a:solidFill>
            <a:srgbClr val="A676A9"/>
          </a:solidFill>
          <a:ln>
            <a:solidFill>
              <a:srgbClr val="A676A9"/>
            </a:solidFill>
          </a:ln>
        </p:spPr>
        <p:txBody>
          <a:bodyPr wrap="square" lIns="144000" tIns="108000" bIns="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Business benefits + long term outcomes</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EFD4C730-CED0-41C7-B340-A6C619753500}"/>
              </a:ext>
            </a:extLst>
          </p:cNvPr>
          <p:cNvSpPr txBox="1"/>
          <p:nvPr/>
        </p:nvSpPr>
        <p:spPr>
          <a:xfrm>
            <a:off x="6457361" y="4000823"/>
            <a:ext cx="4675695" cy="1309383"/>
          </a:xfrm>
          <a:prstGeom prst="rect">
            <a:avLst/>
          </a:prstGeom>
          <a:solidFill>
            <a:srgbClr val="A676A9"/>
          </a:solidFill>
          <a:ln>
            <a:solidFill>
              <a:srgbClr val="A676A9"/>
            </a:solidFill>
          </a:ln>
        </p:spPr>
        <p:txBody>
          <a:bodyPr wrap="square" lIns="144000" tIns="108000" bIns="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Identify support we need + outline next steps</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Content Placeholder 2">
            <a:extLst>
              <a:ext uri="{FF2B5EF4-FFF2-40B4-BE49-F238E27FC236}">
                <a16:creationId xmlns:a16="http://schemas.microsoft.com/office/drawing/2014/main" id="{978EBE9D-394D-4A5C-881A-F06A753FB0A5}"/>
              </a:ext>
            </a:extLst>
          </p:cNvPr>
          <p:cNvSpPr>
            <a:spLocks noGrp="1"/>
          </p:cNvSpPr>
          <p:nvPr>
            <p:ph idx="1"/>
          </p:nvPr>
        </p:nvSpPr>
        <p:spPr>
          <a:xfrm>
            <a:off x="348789" y="1644695"/>
            <a:ext cx="8634953" cy="682606"/>
          </a:xfrm>
        </p:spPr>
        <p:txBody>
          <a:bodyPr tIns="36000">
            <a:normAutofit/>
          </a:bodyPr>
          <a:lstStyle/>
          <a:p>
            <a:pPr marL="0" indent="0">
              <a:buNone/>
            </a:pPr>
            <a:r>
              <a:rPr lang="en-GB" dirty="0">
                <a:latin typeface="Open Sans" panose="020B0606030504020204" pitchFamily="34" charset="0"/>
                <a:ea typeface="Open Sans" panose="020B0606030504020204" pitchFamily="34" charset="0"/>
                <a:cs typeface="Open Sans" panose="020B0606030504020204" pitchFamily="34" charset="0"/>
              </a:rPr>
              <a:t>This slide deck outlines:</a:t>
            </a:r>
          </a:p>
          <a:p>
            <a:pPr marL="0" indent="0">
              <a:buNone/>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grpSp>
        <p:nvGrpSpPr>
          <p:cNvPr id="28" name="Group 27">
            <a:extLst>
              <a:ext uri="{FF2B5EF4-FFF2-40B4-BE49-F238E27FC236}">
                <a16:creationId xmlns:a16="http://schemas.microsoft.com/office/drawing/2014/main" id="{D0922B3A-F221-4B6E-89D2-844B9207CAD5}"/>
              </a:ext>
            </a:extLst>
          </p:cNvPr>
          <p:cNvGrpSpPr/>
          <p:nvPr/>
        </p:nvGrpSpPr>
        <p:grpSpPr>
          <a:xfrm>
            <a:off x="0" y="4948738"/>
            <a:ext cx="12192000" cy="1909262"/>
            <a:chOff x="0" y="4948738"/>
            <a:chExt cx="12192000" cy="1909262"/>
          </a:xfrm>
        </p:grpSpPr>
        <p:grpSp>
          <p:nvGrpSpPr>
            <p:cNvPr id="29" name="Group 28">
              <a:extLst>
                <a:ext uri="{FF2B5EF4-FFF2-40B4-BE49-F238E27FC236}">
                  <a16:creationId xmlns:a16="http://schemas.microsoft.com/office/drawing/2014/main" id="{BF812261-E188-4132-BD4D-F90DD346452F}"/>
                </a:ext>
              </a:extLst>
            </p:cNvPr>
            <p:cNvGrpSpPr/>
            <p:nvPr/>
          </p:nvGrpSpPr>
          <p:grpSpPr>
            <a:xfrm>
              <a:off x="0" y="5872899"/>
              <a:ext cx="12192000" cy="985101"/>
              <a:chOff x="0" y="5872899"/>
              <a:chExt cx="12192000" cy="985101"/>
            </a:xfrm>
          </p:grpSpPr>
          <p:sp>
            <p:nvSpPr>
              <p:cNvPr id="31" name="Rectangle 30">
                <a:extLst>
                  <a:ext uri="{FF2B5EF4-FFF2-40B4-BE49-F238E27FC236}">
                    <a16:creationId xmlns:a16="http://schemas.microsoft.com/office/drawing/2014/main" id="{DFC41142-25D9-4EBA-8993-7CFE23B1A56D}"/>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4BCE99FA-FCF3-4754-9433-A01F44216B4E}"/>
                  </a:ext>
                </a:extLst>
              </p:cNvPr>
              <p:cNvGrpSpPr/>
              <p:nvPr/>
            </p:nvGrpSpPr>
            <p:grpSpPr>
              <a:xfrm>
                <a:off x="1229268" y="6240224"/>
                <a:ext cx="9438731" cy="418549"/>
                <a:chOff x="746053" y="6168195"/>
                <a:chExt cx="9438731" cy="418549"/>
              </a:xfrm>
            </p:grpSpPr>
            <p:sp>
              <p:nvSpPr>
                <p:cNvPr id="33" name="TextBox 32">
                  <a:extLst>
                    <a:ext uri="{FF2B5EF4-FFF2-40B4-BE49-F238E27FC236}">
                      <a16:creationId xmlns:a16="http://schemas.microsoft.com/office/drawing/2014/main" id="{CFEBB551-7528-4AD9-AA20-44823C75A573}"/>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34" name="TextBox 33">
                  <a:extLst>
                    <a:ext uri="{FF2B5EF4-FFF2-40B4-BE49-F238E27FC236}">
                      <a16:creationId xmlns:a16="http://schemas.microsoft.com/office/drawing/2014/main" id="{449572A8-2C13-469A-8306-3D66F624B869}"/>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5" name="TextBox 34">
                  <a:extLst>
                    <a:ext uri="{FF2B5EF4-FFF2-40B4-BE49-F238E27FC236}">
                      <a16:creationId xmlns:a16="http://schemas.microsoft.com/office/drawing/2014/main" id="{F19E1084-64D9-474C-81C1-DD9F235FED21}"/>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30" name="Picture 29">
              <a:extLst>
                <a:ext uri="{FF2B5EF4-FFF2-40B4-BE49-F238E27FC236}">
                  <a16:creationId xmlns:a16="http://schemas.microsoft.com/office/drawing/2014/main" id="{A2A8A4C6-7411-4A1C-B5A3-AB7FCDC06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Tree>
    <p:extLst>
      <p:ext uri="{BB962C8B-B14F-4D97-AF65-F5344CB8AC3E}">
        <p14:creationId xmlns:p14="http://schemas.microsoft.com/office/powerpoint/2010/main" val="1862546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348791" y="2364463"/>
            <a:ext cx="576183" cy="775047"/>
          </a:xfrm>
        </p:spPr>
        <p:txBody>
          <a:bodyPr>
            <a:normAutofit/>
          </a:bodyPr>
          <a:lstStyle/>
          <a:p>
            <a:pPr marL="0" inden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1</a:t>
            </a: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1" name="Rectangle 20">
            <a:extLst>
              <a:ext uri="{FF2B5EF4-FFF2-40B4-BE49-F238E27FC236}">
                <a16:creationId xmlns:a16="http://schemas.microsoft.com/office/drawing/2014/main" id="{5460F3C3-20AF-42FD-922B-05708490D4E0}"/>
              </a:ext>
            </a:extLst>
          </p:cNvPr>
          <p:cNvSpPr/>
          <p:nvPr/>
        </p:nvSpPr>
        <p:spPr>
          <a:xfrm>
            <a:off x="356048" y="1575085"/>
            <a:ext cx="10192623" cy="584775"/>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With support from Heart of the City, we will:</a:t>
            </a: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How do we start?</a:t>
            </a:r>
          </a:p>
        </p:txBody>
      </p:sp>
      <p:sp>
        <p:nvSpPr>
          <p:cNvPr id="20" name="TextBox 19">
            <a:extLst>
              <a:ext uri="{FF2B5EF4-FFF2-40B4-BE49-F238E27FC236}">
                <a16:creationId xmlns:a16="http://schemas.microsoft.com/office/drawing/2014/main" id="{4836DA84-5917-4BB7-BD3E-6522D96CE50E}"/>
              </a:ext>
            </a:extLst>
          </p:cNvPr>
          <p:cNvSpPr txBox="1"/>
          <p:nvPr/>
        </p:nvSpPr>
        <p:spPr>
          <a:xfrm>
            <a:off x="924972" y="2417411"/>
            <a:ext cx="10082043" cy="492443"/>
          </a:xfrm>
          <a:prstGeom prst="rect">
            <a:avLst/>
          </a:prstGeom>
          <a:noFill/>
        </p:spPr>
        <p:txBody>
          <a:bodyPr wrap="square" rtlCol="0">
            <a:spAutoFit/>
          </a:bodyPr>
          <a:lstStyle/>
          <a:p>
            <a:r>
              <a:rPr lang="en-GB" sz="2600" dirty="0">
                <a:latin typeface="Open Sans" panose="020B0606030504020204" pitchFamily="34" charset="0"/>
                <a:ea typeface="Open Sans" panose="020B0606030504020204" pitchFamily="34" charset="0"/>
                <a:cs typeface="Open Sans" panose="020B0606030504020204" pitchFamily="34" charset="0"/>
              </a:rPr>
              <a:t>find out about existing activities + identify gaps </a:t>
            </a:r>
          </a:p>
        </p:txBody>
      </p:sp>
      <p:sp>
        <p:nvSpPr>
          <p:cNvPr id="22" name="Content Placeholder 2">
            <a:extLst>
              <a:ext uri="{FF2B5EF4-FFF2-40B4-BE49-F238E27FC236}">
                <a16:creationId xmlns:a16="http://schemas.microsoft.com/office/drawing/2014/main" id="{3EF3146B-5908-4621-B400-2B44C0EB444D}"/>
              </a:ext>
            </a:extLst>
          </p:cNvPr>
          <p:cNvSpPr txBox="1">
            <a:spLocks/>
          </p:cNvSpPr>
          <p:nvPr/>
        </p:nvSpPr>
        <p:spPr>
          <a:xfrm>
            <a:off x="348791" y="3110736"/>
            <a:ext cx="576183" cy="775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2</a:t>
            </a: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dirty="0"/>
          </a:p>
        </p:txBody>
      </p:sp>
      <p:sp>
        <p:nvSpPr>
          <p:cNvPr id="23" name="TextBox 22">
            <a:extLst>
              <a:ext uri="{FF2B5EF4-FFF2-40B4-BE49-F238E27FC236}">
                <a16:creationId xmlns:a16="http://schemas.microsoft.com/office/drawing/2014/main" id="{D66B0765-8BCB-473D-B073-0FC33B996E15}"/>
              </a:ext>
            </a:extLst>
          </p:cNvPr>
          <p:cNvSpPr txBox="1"/>
          <p:nvPr/>
        </p:nvSpPr>
        <p:spPr>
          <a:xfrm>
            <a:off x="924972" y="3162239"/>
            <a:ext cx="10837041" cy="492443"/>
          </a:xfrm>
          <a:prstGeom prst="rect">
            <a:avLst/>
          </a:prstGeom>
          <a:noFill/>
        </p:spPr>
        <p:txBody>
          <a:bodyPr wrap="square" rtlCol="0">
            <a:spAutoFit/>
          </a:bodyPr>
          <a:lstStyle/>
          <a:p>
            <a:r>
              <a:rPr lang="en-GB" sz="2600" dirty="0">
                <a:latin typeface="Open Sans" panose="020B0606030504020204" pitchFamily="34" charset="0"/>
                <a:ea typeface="Open Sans" panose="020B0606030504020204" pitchFamily="34" charset="0"/>
                <a:cs typeface="Open Sans" panose="020B0606030504020204" pitchFamily="34" charset="0"/>
              </a:rPr>
              <a:t>form a responsible business committee</a:t>
            </a:r>
          </a:p>
        </p:txBody>
      </p:sp>
      <p:sp>
        <p:nvSpPr>
          <p:cNvPr id="25" name="TextBox 24">
            <a:extLst>
              <a:ext uri="{FF2B5EF4-FFF2-40B4-BE49-F238E27FC236}">
                <a16:creationId xmlns:a16="http://schemas.microsoft.com/office/drawing/2014/main" id="{83E5DDD1-962B-4225-A63D-FF13D6F26408}"/>
              </a:ext>
            </a:extLst>
          </p:cNvPr>
          <p:cNvSpPr txBox="1"/>
          <p:nvPr/>
        </p:nvSpPr>
        <p:spPr>
          <a:xfrm>
            <a:off x="924971" y="3888202"/>
            <a:ext cx="10837041" cy="492443"/>
          </a:xfrm>
          <a:prstGeom prst="rect">
            <a:avLst/>
          </a:prstGeom>
          <a:noFill/>
        </p:spPr>
        <p:txBody>
          <a:bodyPr wrap="square" rtlCol="0">
            <a:spAutoFit/>
          </a:bodyPr>
          <a:lstStyle/>
          <a:p>
            <a:r>
              <a:rPr lang="en-GB" sz="2600" dirty="0">
                <a:latin typeface="Open Sans" panose="020B0606030504020204" pitchFamily="34" charset="0"/>
                <a:ea typeface="Open Sans" panose="020B0606030504020204" pitchFamily="34" charset="0"/>
                <a:cs typeface="Open Sans" panose="020B0606030504020204" pitchFamily="34" charset="0"/>
              </a:rPr>
              <a:t>consult employees</a:t>
            </a:r>
          </a:p>
        </p:txBody>
      </p:sp>
      <p:sp>
        <p:nvSpPr>
          <p:cNvPr id="26" name="TextBox 25">
            <a:extLst>
              <a:ext uri="{FF2B5EF4-FFF2-40B4-BE49-F238E27FC236}">
                <a16:creationId xmlns:a16="http://schemas.microsoft.com/office/drawing/2014/main" id="{2576B2F8-6F5C-4BCE-A7DA-FAF1349E2461}"/>
              </a:ext>
            </a:extLst>
          </p:cNvPr>
          <p:cNvSpPr txBox="1"/>
          <p:nvPr/>
        </p:nvSpPr>
        <p:spPr>
          <a:xfrm>
            <a:off x="924970" y="4612951"/>
            <a:ext cx="10837041" cy="492443"/>
          </a:xfrm>
          <a:prstGeom prst="rect">
            <a:avLst/>
          </a:prstGeom>
          <a:noFill/>
        </p:spPr>
        <p:txBody>
          <a:bodyPr wrap="square" rtlCol="0">
            <a:spAutoFit/>
          </a:bodyPr>
          <a:lstStyle/>
          <a:p>
            <a:r>
              <a:rPr lang="en-GB" sz="2600" dirty="0">
                <a:latin typeface="Open Sans" panose="020B0606030504020204" pitchFamily="34" charset="0"/>
                <a:ea typeface="Open Sans" panose="020B0606030504020204" pitchFamily="34" charset="0"/>
                <a:cs typeface="Open Sans" panose="020B0606030504020204" pitchFamily="34" charset="0"/>
              </a:rPr>
              <a:t>share our business reasons for taking part</a:t>
            </a:r>
          </a:p>
        </p:txBody>
      </p:sp>
      <p:sp>
        <p:nvSpPr>
          <p:cNvPr id="28" name="TextBox 27">
            <a:extLst>
              <a:ext uri="{FF2B5EF4-FFF2-40B4-BE49-F238E27FC236}">
                <a16:creationId xmlns:a16="http://schemas.microsoft.com/office/drawing/2014/main" id="{6CDF18C3-199E-45EE-8889-7EB662563A71}"/>
              </a:ext>
            </a:extLst>
          </p:cNvPr>
          <p:cNvSpPr txBox="1"/>
          <p:nvPr/>
        </p:nvSpPr>
        <p:spPr>
          <a:xfrm>
            <a:off x="924969" y="5307947"/>
            <a:ext cx="10837041" cy="492443"/>
          </a:xfrm>
          <a:prstGeom prst="rect">
            <a:avLst/>
          </a:prstGeom>
          <a:noFill/>
        </p:spPr>
        <p:txBody>
          <a:bodyPr wrap="square" rtlCol="0">
            <a:spAutoFit/>
          </a:bodyPr>
          <a:lstStyle/>
          <a:p>
            <a:r>
              <a:rPr lang="en-GB" sz="2600" dirty="0">
                <a:latin typeface="Open Sans" panose="020B0606030504020204" pitchFamily="34" charset="0"/>
                <a:ea typeface="Open Sans" panose="020B0606030504020204" pitchFamily="34" charset="0"/>
                <a:cs typeface="Open Sans" panose="020B0606030504020204" pitchFamily="34" charset="0"/>
              </a:rPr>
              <a:t>identify areas of focus + plan for new activities </a:t>
            </a:r>
          </a:p>
        </p:txBody>
      </p:sp>
      <p:sp>
        <p:nvSpPr>
          <p:cNvPr id="29" name="Content Placeholder 2">
            <a:extLst>
              <a:ext uri="{FF2B5EF4-FFF2-40B4-BE49-F238E27FC236}">
                <a16:creationId xmlns:a16="http://schemas.microsoft.com/office/drawing/2014/main" id="{013EA63D-AAE7-47FF-8492-9003FD986940}"/>
              </a:ext>
            </a:extLst>
          </p:cNvPr>
          <p:cNvSpPr txBox="1">
            <a:spLocks/>
          </p:cNvSpPr>
          <p:nvPr/>
        </p:nvSpPr>
        <p:spPr>
          <a:xfrm>
            <a:off x="348789" y="4612951"/>
            <a:ext cx="576183" cy="775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4</a:t>
            </a:r>
            <a:endParaRPr lang="en-GB" sz="2500" dirty="0">
              <a:solidFill>
                <a:srgbClr val="A676A9"/>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dirty="0"/>
          </a:p>
        </p:txBody>
      </p:sp>
      <p:sp>
        <p:nvSpPr>
          <p:cNvPr id="30" name="Content Placeholder 2">
            <a:extLst>
              <a:ext uri="{FF2B5EF4-FFF2-40B4-BE49-F238E27FC236}">
                <a16:creationId xmlns:a16="http://schemas.microsoft.com/office/drawing/2014/main" id="{BB840D8E-F221-4BA6-BCD9-7300EB30DBAF}"/>
              </a:ext>
            </a:extLst>
          </p:cNvPr>
          <p:cNvSpPr txBox="1">
            <a:spLocks/>
          </p:cNvSpPr>
          <p:nvPr/>
        </p:nvSpPr>
        <p:spPr>
          <a:xfrm>
            <a:off x="348790" y="3885783"/>
            <a:ext cx="576183" cy="775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31" name="Content Placeholder 2">
            <a:extLst>
              <a:ext uri="{FF2B5EF4-FFF2-40B4-BE49-F238E27FC236}">
                <a16:creationId xmlns:a16="http://schemas.microsoft.com/office/drawing/2014/main" id="{3F20F61E-A995-4B41-9250-AD7C15A896DE}"/>
              </a:ext>
            </a:extLst>
          </p:cNvPr>
          <p:cNvSpPr txBox="1">
            <a:spLocks/>
          </p:cNvSpPr>
          <p:nvPr/>
        </p:nvSpPr>
        <p:spPr>
          <a:xfrm>
            <a:off x="356048" y="5304621"/>
            <a:ext cx="576183" cy="775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5</a:t>
            </a:r>
            <a:endParaRPr lang="en-GB" sz="2500" dirty="0">
              <a:solidFill>
                <a:srgbClr val="A676A9"/>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68073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2CCA754-ECE3-425C-A33A-0C02F2EAA7BF}"/>
              </a:ext>
            </a:extLst>
          </p:cNvPr>
          <p:cNvSpPr txBox="1"/>
          <p:nvPr/>
        </p:nvSpPr>
        <p:spPr>
          <a:xfrm>
            <a:off x="8058518" y="4059667"/>
            <a:ext cx="3040144" cy="1372271"/>
          </a:xfrm>
          <a:prstGeom prst="rect">
            <a:avLst/>
          </a:prstGeom>
          <a:solidFill>
            <a:srgbClr val="39BBBD"/>
          </a:solidFill>
          <a:ln>
            <a:solidFill>
              <a:srgbClr val="39BBBD"/>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Potential cost savings</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8"/>
            <a:ext cx="10199879" cy="1146345"/>
          </a:xfrm>
        </p:spPr>
        <p:txBody>
          <a:bodyPr>
            <a:normAutofit fontScale="90000"/>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What will the long term </a:t>
            </a:r>
            <a:b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br>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benefits be?</a:t>
            </a:r>
          </a:p>
        </p:txBody>
      </p:sp>
      <p:grpSp>
        <p:nvGrpSpPr>
          <p:cNvPr id="20" name="Group 19">
            <a:extLst>
              <a:ext uri="{FF2B5EF4-FFF2-40B4-BE49-F238E27FC236}">
                <a16:creationId xmlns:a16="http://schemas.microsoft.com/office/drawing/2014/main" id="{000E0A70-D483-496E-BBC3-C31BC4AB8688}"/>
              </a:ext>
            </a:extLst>
          </p:cNvPr>
          <p:cNvGrpSpPr/>
          <p:nvPr/>
        </p:nvGrpSpPr>
        <p:grpSpPr>
          <a:xfrm>
            <a:off x="0" y="4948738"/>
            <a:ext cx="12192000" cy="1909262"/>
            <a:chOff x="0" y="4948738"/>
            <a:chExt cx="12192000" cy="1909262"/>
          </a:xfrm>
        </p:grpSpPr>
        <p:grpSp>
          <p:nvGrpSpPr>
            <p:cNvPr id="22" name="Group 21">
              <a:extLst>
                <a:ext uri="{FF2B5EF4-FFF2-40B4-BE49-F238E27FC236}">
                  <a16:creationId xmlns:a16="http://schemas.microsoft.com/office/drawing/2014/main" id="{8ABE626D-0E7B-4661-B701-0DE6A4BFDC3E}"/>
                </a:ext>
              </a:extLst>
            </p:cNvPr>
            <p:cNvGrpSpPr/>
            <p:nvPr/>
          </p:nvGrpSpPr>
          <p:grpSpPr>
            <a:xfrm>
              <a:off x="0" y="5872899"/>
              <a:ext cx="12192000" cy="985101"/>
              <a:chOff x="0" y="5872899"/>
              <a:chExt cx="12192000" cy="985101"/>
            </a:xfrm>
          </p:grpSpPr>
          <p:sp>
            <p:nvSpPr>
              <p:cNvPr id="25" name="Rectangle 24">
                <a:extLst>
                  <a:ext uri="{FF2B5EF4-FFF2-40B4-BE49-F238E27FC236}">
                    <a16:creationId xmlns:a16="http://schemas.microsoft.com/office/drawing/2014/main" id="{32E7D62F-E3BC-4499-9751-220DA0CEAB0A}"/>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7F10EEEE-12BB-4BAD-BCE5-32469AD13D83}"/>
                  </a:ext>
                </a:extLst>
              </p:cNvPr>
              <p:cNvGrpSpPr/>
              <p:nvPr/>
            </p:nvGrpSpPr>
            <p:grpSpPr>
              <a:xfrm>
                <a:off x="1229268" y="6240224"/>
                <a:ext cx="9438731" cy="418549"/>
                <a:chOff x="746053" y="6168195"/>
                <a:chExt cx="9438731" cy="418549"/>
              </a:xfrm>
            </p:grpSpPr>
            <p:sp>
              <p:nvSpPr>
                <p:cNvPr id="28" name="TextBox 27">
                  <a:extLst>
                    <a:ext uri="{FF2B5EF4-FFF2-40B4-BE49-F238E27FC236}">
                      <a16:creationId xmlns:a16="http://schemas.microsoft.com/office/drawing/2014/main" id="{A57FBA57-98A6-453D-87E8-3EC817962FA4}"/>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9" name="TextBox 28">
                  <a:extLst>
                    <a:ext uri="{FF2B5EF4-FFF2-40B4-BE49-F238E27FC236}">
                      <a16:creationId xmlns:a16="http://schemas.microsoft.com/office/drawing/2014/main" id="{B0941B01-6F35-470F-9A39-03969068AD08}"/>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0" name="TextBox 29">
                  <a:extLst>
                    <a:ext uri="{FF2B5EF4-FFF2-40B4-BE49-F238E27FC236}">
                      <a16:creationId xmlns:a16="http://schemas.microsoft.com/office/drawing/2014/main" id="{4171181F-1555-4D45-9529-DAA6A30C68DD}"/>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23" name="Picture 22">
              <a:extLst>
                <a:ext uri="{FF2B5EF4-FFF2-40B4-BE49-F238E27FC236}">
                  <a16:creationId xmlns:a16="http://schemas.microsoft.com/office/drawing/2014/main" id="{4EA36CB7-65F0-46A5-B11B-7D2F0B9F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6" name="TextBox 15">
            <a:extLst>
              <a:ext uri="{FF2B5EF4-FFF2-40B4-BE49-F238E27FC236}">
                <a16:creationId xmlns:a16="http://schemas.microsoft.com/office/drawing/2014/main" id="{105B03B9-68EB-4437-8037-988EAA506F82}"/>
              </a:ext>
            </a:extLst>
          </p:cNvPr>
          <p:cNvSpPr txBox="1"/>
          <p:nvPr/>
        </p:nvSpPr>
        <p:spPr>
          <a:xfrm>
            <a:off x="852628" y="2309062"/>
            <a:ext cx="3040144" cy="1372271"/>
          </a:xfrm>
          <a:prstGeom prst="rect">
            <a:avLst/>
          </a:prstGeom>
          <a:solidFill>
            <a:srgbClr val="39BBBD"/>
          </a:solidFill>
          <a:ln>
            <a:solidFill>
              <a:srgbClr val="39BBBD"/>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Leadership with </a:t>
            </a:r>
          </a:p>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Social purpose</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80E56FE1-B56D-4D92-8EF2-01A8648C125B}"/>
              </a:ext>
            </a:extLst>
          </p:cNvPr>
          <p:cNvSpPr txBox="1"/>
          <p:nvPr/>
        </p:nvSpPr>
        <p:spPr>
          <a:xfrm>
            <a:off x="4455573" y="2309062"/>
            <a:ext cx="3040144" cy="1372271"/>
          </a:xfrm>
          <a:prstGeom prst="rect">
            <a:avLst/>
          </a:prstGeom>
          <a:solidFill>
            <a:srgbClr val="39BBBD"/>
          </a:solidFill>
          <a:ln>
            <a:solidFill>
              <a:srgbClr val="39BBBD"/>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Strategic </a:t>
            </a:r>
          </a:p>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Partnerships</a:t>
            </a:r>
          </a:p>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4" name="TextBox 23">
            <a:extLst>
              <a:ext uri="{FF2B5EF4-FFF2-40B4-BE49-F238E27FC236}">
                <a16:creationId xmlns:a16="http://schemas.microsoft.com/office/drawing/2014/main" id="{9FC8AC52-6A4B-4744-9BFB-95A975B1E58F}"/>
              </a:ext>
            </a:extLst>
          </p:cNvPr>
          <p:cNvSpPr txBox="1"/>
          <p:nvPr/>
        </p:nvSpPr>
        <p:spPr>
          <a:xfrm>
            <a:off x="8058518" y="2309062"/>
            <a:ext cx="3040144" cy="1372271"/>
          </a:xfrm>
          <a:prstGeom prst="rect">
            <a:avLst/>
          </a:prstGeom>
          <a:solidFill>
            <a:srgbClr val="39BBBD"/>
          </a:solidFill>
          <a:ln>
            <a:solidFill>
              <a:srgbClr val="39BBBD"/>
            </a:solidFill>
          </a:ln>
        </p:spPr>
        <p:txBody>
          <a:bodyPr wrap="square" lIns="144000" tIns="108000" rIns="90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Enhanced employee engagement</a:t>
            </a:r>
          </a:p>
        </p:txBody>
      </p:sp>
      <p:sp>
        <p:nvSpPr>
          <p:cNvPr id="27" name="TextBox 26">
            <a:extLst>
              <a:ext uri="{FF2B5EF4-FFF2-40B4-BE49-F238E27FC236}">
                <a16:creationId xmlns:a16="http://schemas.microsoft.com/office/drawing/2014/main" id="{2B450B6A-172F-4239-8BF1-AD10D2358DD6}"/>
              </a:ext>
            </a:extLst>
          </p:cNvPr>
          <p:cNvSpPr txBox="1"/>
          <p:nvPr/>
        </p:nvSpPr>
        <p:spPr>
          <a:xfrm>
            <a:off x="852628" y="4041494"/>
            <a:ext cx="3040144" cy="1372271"/>
          </a:xfrm>
          <a:prstGeom prst="rect">
            <a:avLst/>
          </a:prstGeom>
          <a:solidFill>
            <a:srgbClr val="39BBBD"/>
          </a:solidFill>
          <a:ln>
            <a:solidFill>
              <a:srgbClr val="39BBBD"/>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Compelling internal + external comms</a:t>
            </a:r>
          </a:p>
        </p:txBody>
      </p:sp>
      <p:sp>
        <p:nvSpPr>
          <p:cNvPr id="31" name="TextBox 30">
            <a:extLst>
              <a:ext uri="{FF2B5EF4-FFF2-40B4-BE49-F238E27FC236}">
                <a16:creationId xmlns:a16="http://schemas.microsoft.com/office/drawing/2014/main" id="{47FE72CB-EAE6-44FB-8B78-F2CAD80069A5}"/>
              </a:ext>
            </a:extLst>
          </p:cNvPr>
          <p:cNvSpPr txBox="1"/>
          <p:nvPr/>
        </p:nvSpPr>
        <p:spPr>
          <a:xfrm>
            <a:off x="4455573" y="4041494"/>
            <a:ext cx="3040144" cy="1372271"/>
          </a:xfrm>
          <a:prstGeom prst="rect">
            <a:avLst/>
          </a:prstGeom>
          <a:solidFill>
            <a:srgbClr val="39BBBD"/>
          </a:solidFill>
          <a:ln>
            <a:solidFill>
              <a:srgbClr val="39BBBD"/>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Cross-departmental collaboration</a:t>
            </a:r>
          </a:p>
        </p:txBody>
      </p:sp>
    </p:spTree>
    <p:extLst>
      <p:ext uri="{BB962C8B-B14F-4D97-AF65-F5344CB8AC3E}">
        <p14:creationId xmlns:p14="http://schemas.microsoft.com/office/powerpoint/2010/main" val="165887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What we need from you</a:t>
            </a:r>
          </a:p>
        </p:txBody>
      </p:sp>
      <p:grpSp>
        <p:nvGrpSpPr>
          <p:cNvPr id="20" name="Group 19">
            <a:extLst>
              <a:ext uri="{FF2B5EF4-FFF2-40B4-BE49-F238E27FC236}">
                <a16:creationId xmlns:a16="http://schemas.microsoft.com/office/drawing/2014/main" id="{715B11EE-06B9-405B-92EE-275DAE6335EF}"/>
              </a:ext>
            </a:extLst>
          </p:cNvPr>
          <p:cNvGrpSpPr/>
          <p:nvPr/>
        </p:nvGrpSpPr>
        <p:grpSpPr>
          <a:xfrm>
            <a:off x="0" y="5872899"/>
            <a:ext cx="12192000" cy="985101"/>
            <a:chOff x="0" y="5872899"/>
            <a:chExt cx="12192000" cy="985101"/>
          </a:xfrm>
          <a:solidFill>
            <a:srgbClr val="9CC8F5"/>
          </a:solidFill>
        </p:grpSpPr>
        <p:sp>
          <p:nvSpPr>
            <p:cNvPr id="22" name="Rectangle 21">
              <a:extLst>
                <a:ext uri="{FF2B5EF4-FFF2-40B4-BE49-F238E27FC236}">
                  <a16:creationId xmlns:a16="http://schemas.microsoft.com/office/drawing/2014/main" id="{D9BEEAB2-A5D4-48AE-8E54-53ADEA8BEF3D}"/>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D4835B02-8E10-4C37-B0B2-7CBBAD5DE4BE}"/>
                </a:ext>
              </a:extLst>
            </p:cNvPr>
            <p:cNvGrpSpPr/>
            <p:nvPr/>
          </p:nvGrpSpPr>
          <p:grpSpPr>
            <a:xfrm>
              <a:off x="1229268" y="6240224"/>
              <a:ext cx="9438731" cy="418549"/>
              <a:chOff x="746053" y="6168195"/>
              <a:chExt cx="9438731" cy="418549"/>
            </a:xfrm>
            <a:grpFill/>
          </p:grpSpPr>
          <p:sp>
            <p:nvSpPr>
              <p:cNvPr id="25" name="TextBox 24">
                <a:extLst>
                  <a:ext uri="{FF2B5EF4-FFF2-40B4-BE49-F238E27FC236}">
                    <a16:creationId xmlns:a16="http://schemas.microsoft.com/office/drawing/2014/main" id="{2B06CE8E-F174-418A-88A2-064A84C38BD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6" name="TextBox 25">
                <a:extLst>
                  <a:ext uri="{FF2B5EF4-FFF2-40B4-BE49-F238E27FC236}">
                    <a16:creationId xmlns:a16="http://schemas.microsoft.com/office/drawing/2014/main" id="{8FBF81DC-60F5-462A-8165-D1CE5EA86716}"/>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8" name="TextBox 27">
                <a:extLst>
                  <a:ext uri="{FF2B5EF4-FFF2-40B4-BE49-F238E27FC236}">
                    <a16:creationId xmlns:a16="http://schemas.microsoft.com/office/drawing/2014/main" id="{C4EECC41-9813-42F1-89A1-45A56FD229A9}"/>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sp>
        <p:nvSpPr>
          <p:cNvPr id="14" name="TextBox 13">
            <a:extLst>
              <a:ext uri="{FF2B5EF4-FFF2-40B4-BE49-F238E27FC236}">
                <a16:creationId xmlns:a16="http://schemas.microsoft.com/office/drawing/2014/main" id="{53238E3E-0308-45F1-931F-032FE4735F4B}"/>
              </a:ext>
            </a:extLst>
          </p:cNvPr>
          <p:cNvSpPr txBox="1"/>
          <p:nvPr/>
        </p:nvSpPr>
        <p:spPr>
          <a:xfrm>
            <a:off x="1240780" y="1856911"/>
            <a:ext cx="4498157" cy="1372271"/>
          </a:xfrm>
          <a:prstGeom prst="rect">
            <a:avLst/>
          </a:prstGeom>
          <a:solidFill>
            <a:srgbClr val="9CC8F5"/>
          </a:solidFill>
          <a:ln>
            <a:solidFill>
              <a:srgbClr val="9CC8F5"/>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Senior leader support: to join the committee + share updates at board meetings</a:t>
            </a:r>
          </a:p>
        </p:txBody>
      </p:sp>
      <p:sp>
        <p:nvSpPr>
          <p:cNvPr id="15" name="TextBox 14">
            <a:extLst>
              <a:ext uri="{FF2B5EF4-FFF2-40B4-BE49-F238E27FC236}">
                <a16:creationId xmlns:a16="http://schemas.microsoft.com/office/drawing/2014/main" id="{9E499C7A-8BB5-43C9-A5B8-151FB860D9FF}"/>
              </a:ext>
            </a:extLst>
          </p:cNvPr>
          <p:cNvSpPr txBox="1"/>
          <p:nvPr/>
        </p:nvSpPr>
        <p:spPr>
          <a:xfrm>
            <a:off x="6169842" y="1856911"/>
            <a:ext cx="4498156" cy="1372271"/>
          </a:xfrm>
          <a:prstGeom prst="rect">
            <a:avLst/>
          </a:prstGeom>
          <a:solidFill>
            <a:srgbClr val="9CC8F5"/>
          </a:solidFill>
          <a:ln>
            <a:solidFill>
              <a:srgbClr val="9CC8F5"/>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Participate in a session to shape our brand values</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F3E113E4-9687-43FC-BBC7-E207CFC0D8C6}"/>
              </a:ext>
            </a:extLst>
          </p:cNvPr>
          <p:cNvSpPr txBox="1"/>
          <p:nvPr/>
        </p:nvSpPr>
        <p:spPr>
          <a:xfrm>
            <a:off x="6169842" y="3629305"/>
            <a:ext cx="4498157" cy="1372271"/>
          </a:xfrm>
          <a:prstGeom prst="rect">
            <a:avLst/>
          </a:prstGeom>
          <a:solidFill>
            <a:srgbClr val="9CC8F5"/>
          </a:solidFill>
          <a:ln>
            <a:solidFill>
              <a:srgbClr val="9CC8F5"/>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Consider an allocation of budget + time to this project</a:t>
            </a:r>
          </a:p>
          <a:p>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970DF55B-185A-4D1C-A8AE-ECA19C224295}"/>
              </a:ext>
            </a:extLst>
          </p:cNvPr>
          <p:cNvSpPr txBox="1"/>
          <p:nvPr/>
        </p:nvSpPr>
        <p:spPr>
          <a:xfrm>
            <a:off x="1240780" y="3629305"/>
            <a:ext cx="4498157" cy="1372271"/>
          </a:xfrm>
          <a:prstGeom prst="rect">
            <a:avLst/>
          </a:prstGeom>
          <a:solidFill>
            <a:srgbClr val="9CC8F5"/>
          </a:solidFill>
          <a:ln>
            <a:solidFill>
              <a:srgbClr val="9CC8F5"/>
            </a:solidFill>
          </a:ln>
        </p:spPr>
        <p:txBody>
          <a:bodyPr wrap="square" lIns="144000" tIns="108000" bIns="108000" rtlCol="0">
            <a:spAutoFit/>
          </a:bodyPr>
          <a:lstStyle/>
          <a:p>
            <a:r>
              <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Input + ideas on how to embed this across the organisation</a:t>
            </a:r>
          </a:p>
        </p:txBody>
      </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Tree>
    <p:extLst>
      <p:ext uri="{BB962C8B-B14F-4D97-AF65-F5344CB8AC3E}">
        <p14:creationId xmlns:p14="http://schemas.microsoft.com/office/powerpoint/2010/main" val="3878133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Resources + support</a:t>
            </a:r>
          </a:p>
        </p:txBody>
      </p:sp>
      <p:sp>
        <p:nvSpPr>
          <p:cNvPr id="32" name="Rectangle 31">
            <a:extLst>
              <a:ext uri="{FF2B5EF4-FFF2-40B4-BE49-F238E27FC236}">
                <a16:creationId xmlns:a16="http://schemas.microsoft.com/office/drawing/2014/main" id="{E6A98BD9-6BAC-4042-8D34-4953064A0F92}"/>
              </a:ext>
            </a:extLst>
          </p:cNvPr>
          <p:cNvSpPr/>
          <p:nvPr/>
        </p:nvSpPr>
        <p:spPr>
          <a:xfrm>
            <a:off x="348790" y="2166038"/>
            <a:ext cx="9579815" cy="1077218"/>
          </a:xfrm>
          <a:prstGeom prst="rect">
            <a:avLst/>
          </a:prstGeom>
        </p:spPr>
        <p:txBody>
          <a:bodyPr wrap="square">
            <a:spAutoFit/>
          </a:bodyPr>
          <a:lstStyle/>
          <a:p>
            <a:r>
              <a:rPr lang="en-GB" sz="32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theheartofthecity.com </a:t>
            </a:r>
            <a:r>
              <a:rPr lang="en-GB" sz="3200" dirty="0">
                <a:latin typeface="Open Sans" panose="020B0606030504020204" pitchFamily="34" charset="0"/>
                <a:ea typeface="Open Sans" panose="020B0606030504020204" pitchFamily="34" charset="0"/>
                <a:cs typeface="Open Sans" panose="020B0606030504020204" pitchFamily="34" charset="0"/>
              </a:rPr>
              <a:t>for time-saving tools and resources that will help us track our progress</a:t>
            </a:r>
          </a:p>
        </p:txBody>
      </p:sp>
      <p:sp>
        <p:nvSpPr>
          <p:cNvPr id="33" name="Rectangle 32">
            <a:extLst>
              <a:ext uri="{FF2B5EF4-FFF2-40B4-BE49-F238E27FC236}">
                <a16:creationId xmlns:a16="http://schemas.microsoft.com/office/drawing/2014/main" id="{B2F38F77-D8AB-4884-86B9-A2A4CB470D3E}"/>
              </a:ext>
            </a:extLst>
          </p:cNvPr>
          <p:cNvSpPr/>
          <p:nvPr/>
        </p:nvSpPr>
        <p:spPr>
          <a:xfrm>
            <a:off x="348790" y="3794992"/>
            <a:ext cx="9579815" cy="1077218"/>
          </a:xfrm>
          <a:prstGeom prst="rect">
            <a:avLst/>
          </a:prstGeom>
        </p:spPr>
        <p:txBody>
          <a:bodyPr wrap="square">
            <a:spAutoFit/>
          </a:bodyPr>
          <a:lstStyle/>
          <a:p>
            <a:r>
              <a:rPr lang="en-GB" sz="32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Username:</a:t>
            </a:r>
          </a:p>
          <a:p>
            <a:r>
              <a:rPr lang="en-GB" sz="32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Password:</a:t>
            </a:r>
            <a:endParaRPr lang="en-GB" sz="3200" dirty="0">
              <a:solidFill>
                <a:srgbClr val="A676A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360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9" name="Content Placeholder 2">
            <a:extLst>
              <a:ext uri="{FF2B5EF4-FFF2-40B4-BE49-F238E27FC236}">
                <a16:creationId xmlns:a16="http://schemas.microsoft.com/office/drawing/2014/main" id="{C61D52ED-4473-42F0-8E9A-D2B860107DDB}"/>
              </a:ext>
            </a:extLst>
          </p:cNvPr>
          <p:cNvSpPr>
            <a:spLocks noGrp="1"/>
          </p:cNvSpPr>
          <p:nvPr>
            <p:ph idx="1"/>
          </p:nvPr>
        </p:nvSpPr>
        <p:spPr>
          <a:xfrm>
            <a:off x="475376" y="1460927"/>
            <a:ext cx="8634953" cy="636055"/>
          </a:xfrm>
        </p:spPr>
        <p:txBody>
          <a:bodyPr>
            <a:normAutofit fontScale="70000" lnSpcReduction="20000"/>
          </a:bodyPr>
          <a:lstStyle/>
          <a:p>
            <a:pPr marL="0" indent="0">
              <a:buNone/>
            </a:pPr>
            <a:r>
              <a:rPr lang="en-GB" sz="3600" b="1" dirty="0">
                <a:solidFill>
                  <a:srgbClr val="39BBBD"/>
                </a:solidFill>
                <a:latin typeface="Open Sans" panose="020B0606030504020204" pitchFamily="34" charset="0"/>
                <a:ea typeface="Open Sans" panose="020B0606030504020204" pitchFamily="34" charset="0"/>
                <a:cs typeface="Open Sans" panose="020B0606030504020204" pitchFamily="34" charset="0"/>
              </a:rPr>
              <a:t>Extracted in December 2021 from the following links:</a:t>
            </a:r>
          </a:p>
          <a:p>
            <a:pPr marL="0" indent="0">
              <a:buNone/>
            </a:pPr>
            <a:endParaRPr lang="en-GB" sz="2500" dirty="0">
              <a:solidFill>
                <a:srgbClr val="39BBBD"/>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solidFill>
                <a:srgbClr val="39BBBD"/>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solidFill>
                <a:srgbClr val="39BBBD"/>
              </a:solidFill>
            </a:endParaRPr>
          </a:p>
        </p:txBody>
      </p:sp>
      <p:sp>
        <p:nvSpPr>
          <p:cNvPr id="17" name="Title 1">
            <a:extLst>
              <a:ext uri="{FF2B5EF4-FFF2-40B4-BE49-F238E27FC236}">
                <a16:creationId xmlns:a16="http://schemas.microsoft.com/office/drawing/2014/main" id="{9D9667F5-F454-4156-91BB-689B5B0E40E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References</a:t>
            </a:r>
          </a:p>
        </p:txBody>
      </p:sp>
      <p:grpSp>
        <p:nvGrpSpPr>
          <p:cNvPr id="20" name="Group 19">
            <a:extLst>
              <a:ext uri="{FF2B5EF4-FFF2-40B4-BE49-F238E27FC236}">
                <a16:creationId xmlns:a16="http://schemas.microsoft.com/office/drawing/2014/main" id="{000E0A70-D483-496E-BBC3-C31BC4AB8688}"/>
              </a:ext>
            </a:extLst>
          </p:cNvPr>
          <p:cNvGrpSpPr/>
          <p:nvPr/>
        </p:nvGrpSpPr>
        <p:grpSpPr>
          <a:xfrm>
            <a:off x="0" y="4948738"/>
            <a:ext cx="12192000" cy="1909262"/>
            <a:chOff x="0" y="4948738"/>
            <a:chExt cx="12192000" cy="1909262"/>
          </a:xfrm>
        </p:grpSpPr>
        <p:grpSp>
          <p:nvGrpSpPr>
            <p:cNvPr id="22" name="Group 21">
              <a:extLst>
                <a:ext uri="{FF2B5EF4-FFF2-40B4-BE49-F238E27FC236}">
                  <a16:creationId xmlns:a16="http://schemas.microsoft.com/office/drawing/2014/main" id="{8ABE626D-0E7B-4661-B701-0DE6A4BFDC3E}"/>
                </a:ext>
              </a:extLst>
            </p:cNvPr>
            <p:cNvGrpSpPr/>
            <p:nvPr/>
          </p:nvGrpSpPr>
          <p:grpSpPr>
            <a:xfrm>
              <a:off x="0" y="5872899"/>
              <a:ext cx="12192000" cy="985101"/>
              <a:chOff x="0" y="5872899"/>
              <a:chExt cx="12192000" cy="985101"/>
            </a:xfrm>
          </p:grpSpPr>
          <p:sp>
            <p:nvSpPr>
              <p:cNvPr id="25" name="Rectangle 24">
                <a:extLst>
                  <a:ext uri="{FF2B5EF4-FFF2-40B4-BE49-F238E27FC236}">
                    <a16:creationId xmlns:a16="http://schemas.microsoft.com/office/drawing/2014/main" id="{32E7D62F-E3BC-4499-9751-220DA0CEAB0A}"/>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7F10EEEE-12BB-4BAD-BCE5-32469AD13D83}"/>
                  </a:ext>
                </a:extLst>
              </p:cNvPr>
              <p:cNvGrpSpPr/>
              <p:nvPr/>
            </p:nvGrpSpPr>
            <p:grpSpPr>
              <a:xfrm>
                <a:off x="1229268" y="6240224"/>
                <a:ext cx="9438731" cy="418549"/>
                <a:chOff x="746053" y="6168195"/>
                <a:chExt cx="9438731" cy="418549"/>
              </a:xfrm>
            </p:grpSpPr>
            <p:sp>
              <p:nvSpPr>
                <p:cNvPr id="28" name="TextBox 27">
                  <a:extLst>
                    <a:ext uri="{FF2B5EF4-FFF2-40B4-BE49-F238E27FC236}">
                      <a16:creationId xmlns:a16="http://schemas.microsoft.com/office/drawing/2014/main" id="{A57FBA57-98A6-453D-87E8-3EC817962FA4}"/>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9" name="TextBox 28">
                  <a:extLst>
                    <a:ext uri="{FF2B5EF4-FFF2-40B4-BE49-F238E27FC236}">
                      <a16:creationId xmlns:a16="http://schemas.microsoft.com/office/drawing/2014/main" id="{B0941B01-6F35-470F-9A39-03969068AD08}"/>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30" name="TextBox 29">
                  <a:extLst>
                    <a:ext uri="{FF2B5EF4-FFF2-40B4-BE49-F238E27FC236}">
                      <a16:creationId xmlns:a16="http://schemas.microsoft.com/office/drawing/2014/main" id="{4171181F-1555-4D45-9529-DAA6A30C68DD}"/>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23" name="Picture 22">
              <a:extLst>
                <a:ext uri="{FF2B5EF4-FFF2-40B4-BE49-F238E27FC236}">
                  <a16:creationId xmlns:a16="http://schemas.microsoft.com/office/drawing/2014/main" id="{4EA36CB7-65F0-46A5-B11B-7D2F0B9F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4" name="Rectangle 13">
            <a:extLst>
              <a:ext uri="{FF2B5EF4-FFF2-40B4-BE49-F238E27FC236}">
                <a16:creationId xmlns:a16="http://schemas.microsoft.com/office/drawing/2014/main" id="{D488A318-86A1-4C3D-AFB9-736430AFDD35}"/>
              </a:ext>
            </a:extLst>
          </p:cNvPr>
          <p:cNvSpPr/>
          <p:nvPr/>
        </p:nvSpPr>
        <p:spPr>
          <a:xfrm>
            <a:off x="1306088" y="2006329"/>
            <a:ext cx="9579815" cy="1631216"/>
          </a:xfrm>
          <a:prstGeom prst="rect">
            <a:avLst/>
          </a:prstGeom>
        </p:spPr>
        <p:txBody>
          <a:bodyPr wrap="square">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Brand awareness + reputation</a:t>
            </a:r>
          </a:p>
          <a:p>
            <a:r>
              <a:rPr lang="en-GB" dirty="0">
                <a:latin typeface="Open Sans" panose="020B0606030504020204" pitchFamily="34" charset="0"/>
                <a:ea typeface="Open Sans" panose="020B0606030504020204" pitchFamily="34" charset="0"/>
                <a:cs typeface="Open Sans" panose="020B0606030504020204" pitchFamily="34" charset="0"/>
              </a:rPr>
              <a:t>Source: Unilever (2017)</a:t>
            </a:r>
          </a:p>
          <a:p>
            <a:r>
              <a:rPr lang="en-GB" sz="1400" dirty="0">
                <a:hlinkClick r:id="rId3"/>
              </a:rPr>
              <a:t>https://www.unilever.com/news/press-releases/2017/report-shows-a-third-of-consumers-prefer-sustainable-brands.html</a:t>
            </a:r>
            <a:endParaRPr lang="en-GB" sz="1400" dirty="0"/>
          </a:p>
          <a:p>
            <a:r>
              <a:rPr lang="en-GB" sz="1400" dirty="0"/>
              <a:t> </a:t>
            </a:r>
          </a:p>
          <a:p>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76970814-42A0-4C51-A071-163F0866DB12}"/>
              </a:ext>
            </a:extLst>
          </p:cNvPr>
          <p:cNvSpPr/>
          <p:nvPr/>
        </p:nvSpPr>
        <p:spPr>
          <a:xfrm>
            <a:off x="1306087" y="2994591"/>
            <a:ext cx="9579815" cy="861774"/>
          </a:xfrm>
          <a:prstGeom prst="rect">
            <a:avLst/>
          </a:prstGeom>
        </p:spPr>
        <p:txBody>
          <a:bodyPr wrap="square">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Brand awareness + reputation</a:t>
            </a:r>
          </a:p>
          <a:p>
            <a:r>
              <a:rPr lang="en-GB" dirty="0">
                <a:latin typeface="Open Sans" panose="020B0606030504020204" pitchFamily="34" charset="0"/>
                <a:ea typeface="Open Sans" panose="020B0606030504020204" pitchFamily="34" charset="0"/>
                <a:cs typeface="Open Sans" panose="020B0606030504020204" pitchFamily="34" charset="0"/>
              </a:rPr>
              <a:t>Source: Deloitte Consumer survey (2021)</a:t>
            </a:r>
          </a:p>
          <a:p>
            <a:r>
              <a:rPr lang="en-GB" sz="1400" dirty="0">
                <a:hlinkClick r:id="rId4"/>
              </a:rPr>
              <a:t>https://www2.deloitte.com/uk/en/pages/consumer-business/articles/sustainable-consumer.html</a:t>
            </a:r>
            <a:r>
              <a:rPr lang="en-GB" sz="1400" dirty="0"/>
              <a:t> </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F7A391B7-D55D-4E54-9264-D1A50AB69B41}"/>
              </a:ext>
            </a:extLst>
          </p:cNvPr>
          <p:cNvSpPr/>
          <p:nvPr/>
        </p:nvSpPr>
        <p:spPr>
          <a:xfrm>
            <a:off x="1306087" y="3991604"/>
            <a:ext cx="9579815" cy="1354217"/>
          </a:xfrm>
          <a:prstGeom prst="rect">
            <a:avLst/>
          </a:prstGeom>
        </p:spPr>
        <p:txBody>
          <a:bodyPr wrap="square">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Attracting + retaining talent</a:t>
            </a:r>
          </a:p>
          <a:p>
            <a:r>
              <a:rPr lang="en-GB" dirty="0">
                <a:latin typeface="Open Sans" panose="020B0606030504020204" pitchFamily="34" charset="0"/>
                <a:ea typeface="Open Sans" panose="020B0606030504020204" pitchFamily="34" charset="0"/>
                <a:cs typeface="Open Sans" panose="020B0606030504020204" pitchFamily="34" charset="0"/>
              </a:rPr>
              <a:t>Source: Deloitte Millennial Survey (2021)</a:t>
            </a:r>
          </a:p>
          <a:p>
            <a:r>
              <a:rPr lang="en-GB" sz="1400" dirty="0">
                <a:hlinkClick r:id="rId5"/>
              </a:rPr>
              <a:t>https://www2.deloitte.com/global/en/pages/about-deloitte/articles/millennialsurvey.html</a:t>
            </a:r>
            <a:r>
              <a:rPr lang="en-GB" sz="1400" dirty="0"/>
              <a:t> </a:t>
            </a:r>
          </a:p>
          <a:p>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9A2FC9-7E87-43FF-84AA-1A05A767988D}"/>
              </a:ext>
            </a:extLst>
          </p:cNvPr>
          <p:cNvSpPr/>
          <p:nvPr/>
        </p:nvSpPr>
        <p:spPr>
          <a:xfrm>
            <a:off x="1306087" y="4979932"/>
            <a:ext cx="9579815" cy="861774"/>
          </a:xfrm>
          <a:prstGeom prst="rect">
            <a:avLst/>
          </a:prstGeom>
        </p:spPr>
        <p:txBody>
          <a:bodyPr wrap="square">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Reducing costs</a:t>
            </a:r>
          </a:p>
          <a:p>
            <a:r>
              <a:rPr lang="en-GB" dirty="0">
                <a:latin typeface="Open Sans" panose="020B0606030504020204" pitchFamily="34" charset="0"/>
                <a:ea typeface="Open Sans" panose="020B0606030504020204" pitchFamily="34" charset="0"/>
                <a:cs typeface="Open Sans" panose="020B0606030504020204" pitchFamily="34" charset="0"/>
              </a:rPr>
              <a:t>Source: Carbon Disclosure Project (2017)</a:t>
            </a:r>
          </a:p>
          <a:p>
            <a:r>
              <a:rPr lang="en-GB" sz="1400" dirty="0">
                <a:hlinkClick r:id="rId6"/>
              </a:rPr>
              <a:t>https://www.cdp.net/en/research/global-reports/global-supply-chain-report-2018#671b3beee69d9180412202b6528ec8f7</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546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B40A862A-126C-4C4D-AA7E-E9E6708E36D8}"/>
              </a:ext>
            </a:extLst>
          </p:cNvPr>
          <p:cNvSpPr txBox="1"/>
          <p:nvPr/>
        </p:nvSpPr>
        <p:spPr>
          <a:xfrm>
            <a:off x="8067010" y="3882045"/>
            <a:ext cx="2889087" cy="855958"/>
          </a:xfrm>
          <a:prstGeom prst="rect">
            <a:avLst/>
          </a:prstGeom>
          <a:solidFill>
            <a:srgbClr val="39BBBD"/>
          </a:solidFill>
          <a:ln>
            <a:solidFill>
              <a:srgbClr val="39BBBD"/>
            </a:solidFill>
          </a:ln>
        </p:spPr>
        <p:txBody>
          <a:bodyPr wrap="square" tIns="180000" bIns="180000" rtlCol="0">
            <a:spAutoFit/>
          </a:bodyPr>
          <a:lstStyle/>
          <a:p>
            <a:pPr algn="ct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Planet</a:t>
            </a:r>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20E4CAC0-0D56-BF42-891F-90D35A77C13E}"/>
              </a:ext>
            </a:extLst>
          </p:cNvPr>
          <p:cNvSpPr>
            <a:spLocks noGrp="1"/>
          </p:cNvSpPr>
          <p:nvPr>
            <p:ph type="title"/>
          </p:nvPr>
        </p:nvSpPr>
        <p:spPr>
          <a:xfrm>
            <a:off x="348792" y="577809"/>
            <a:ext cx="8634953"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Responsible Business</a:t>
            </a:r>
          </a:p>
        </p:txBody>
      </p:sp>
      <p:grpSp>
        <p:nvGrpSpPr>
          <p:cNvPr id="16" name="Group 15">
            <a:extLst>
              <a:ext uri="{FF2B5EF4-FFF2-40B4-BE49-F238E27FC236}">
                <a16:creationId xmlns:a16="http://schemas.microsoft.com/office/drawing/2014/main" id="{F2A4453A-4BB4-4548-8BD6-992CE6F1EEA5}"/>
              </a:ext>
            </a:extLst>
          </p:cNvPr>
          <p:cNvGrpSpPr/>
          <p:nvPr/>
        </p:nvGrpSpPr>
        <p:grpSpPr>
          <a:xfrm>
            <a:off x="0" y="4948738"/>
            <a:ext cx="12192000" cy="1909262"/>
            <a:chOff x="0" y="4948738"/>
            <a:chExt cx="12192000" cy="1909262"/>
          </a:xfrm>
        </p:grpSpPr>
        <p:grpSp>
          <p:nvGrpSpPr>
            <p:cNvPr id="17" name="Group 16">
              <a:extLst>
                <a:ext uri="{FF2B5EF4-FFF2-40B4-BE49-F238E27FC236}">
                  <a16:creationId xmlns:a16="http://schemas.microsoft.com/office/drawing/2014/main" id="{181E2BDB-94DB-4001-92E5-775C0A085DF6}"/>
                </a:ext>
              </a:extLst>
            </p:cNvPr>
            <p:cNvGrpSpPr/>
            <p:nvPr/>
          </p:nvGrpSpPr>
          <p:grpSpPr>
            <a:xfrm>
              <a:off x="0" y="5872899"/>
              <a:ext cx="12192000" cy="985101"/>
              <a:chOff x="0" y="5872899"/>
              <a:chExt cx="12192000" cy="985101"/>
            </a:xfrm>
          </p:grpSpPr>
          <p:sp>
            <p:nvSpPr>
              <p:cNvPr id="19" name="Rectangle 18">
                <a:extLst>
                  <a:ext uri="{FF2B5EF4-FFF2-40B4-BE49-F238E27FC236}">
                    <a16:creationId xmlns:a16="http://schemas.microsoft.com/office/drawing/2014/main" id="{2A16D07E-5DC9-4B5D-84C7-4B772B7E9938}"/>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EED0F04E-D526-4DA9-B437-272B23199A99}"/>
                  </a:ext>
                </a:extLst>
              </p:cNvPr>
              <p:cNvGrpSpPr/>
              <p:nvPr/>
            </p:nvGrpSpPr>
            <p:grpSpPr>
              <a:xfrm>
                <a:off x="1229268" y="6240224"/>
                <a:ext cx="9438731" cy="418549"/>
                <a:chOff x="746053" y="6168195"/>
                <a:chExt cx="9438731" cy="418549"/>
              </a:xfrm>
            </p:grpSpPr>
            <p:sp>
              <p:nvSpPr>
                <p:cNvPr id="21" name="TextBox 20">
                  <a:extLst>
                    <a:ext uri="{FF2B5EF4-FFF2-40B4-BE49-F238E27FC236}">
                      <a16:creationId xmlns:a16="http://schemas.microsoft.com/office/drawing/2014/main" id="{FB8C9842-6B42-45A4-86F3-63B3C0C680A2}"/>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2" name="TextBox 21">
                  <a:extLst>
                    <a:ext uri="{FF2B5EF4-FFF2-40B4-BE49-F238E27FC236}">
                      <a16:creationId xmlns:a16="http://schemas.microsoft.com/office/drawing/2014/main" id="{2E04E42E-C57C-46BC-B50B-803C1DCE9BAB}"/>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3" name="TextBox 22">
                  <a:extLst>
                    <a:ext uri="{FF2B5EF4-FFF2-40B4-BE49-F238E27FC236}">
                      <a16:creationId xmlns:a16="http://schemas.microsoft.com/office/drawing/2014/main" id="{24E1BDB5-E01D-4097-B6CA-58140EA73154}"/>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8" name="Picture 17">
              <a:extLst>
                <a:ext uri="{FF2B5EF4-FFF2-40B4-BE49-F238E27FC236}">
                  <a16:creationId xmlns:a16="http://schemas.microsoft.com/office/drawing/2014/main" id="{E2C1C805-A795-4929-B51D-2646FE96F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25" name="Content Placeholder 2">
            <a:extLst>
              <a:ext uri="{FF2B5EF4-FFF2-40B4-BE49-F238E27FC236}">
                <a16:creationId xmlns:a16="http://schemas.microsoft.com/office/drawing/2014/main" id="{AE255AEB-3407-471F-B473-239C324B26AD}"/>
              </a:ext>
            </a:extLst>
          </p:cNvPr>
          <p:cNvSpPr>
            <a:spLocks noGrp="1"/>
          </p:cNvSpPr>
          <p:nvPr>
            <p:ph idx="1"/>
          </p:nvPr>
        </p:nvSpPr>
        <p:spPr>
          <a:xfrm>
            <a:off x="348789" y="1644695"/>
            <a:ext cx="8634953" cy="636055"/>
          </a:xfrm>
        </p:spPr>
        <p:txBody>
          <a:bodyPr>
            <a:normAutofit/>
          </a:bodyPr>
          <a:lstStyle/>
          <a:p>
            <a:pPr marL="0" indent="0">
              <a:buNone/>
            </a:pPr>
            <a:r>
              <a:rPr lang="en-GB" sz="3600" b="1" dirty="0">
                <a:solidFill>
                  <a:srgbClr val="39BBBD"/>
                </a:solidFill>
                <a:latin typeface="Open Sans" panose="020B0606030504020204" pitchFamily="34" charset="0"/>
                <a:ea typeface="Open Sans" panose="020B0606030504020204" pitchFamily="34" charset="0"/>
                <a:cs typeface="Open Sans" panose="020B0606030504020204" pitchFamily="34" charset="0"/>
              </a:rPr>
              <a:t>What is it?</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348789" y="2516608"/>
            <a:ext cx="10806891" cy="11867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dirty="0">
                <a:latin typeface="Open Sans" panose="020B0606030504020204" pitchFamily="34" charset="0"/>
                <a:ea typeface="Open Sans" panose="020B0606030504020204" pitchFamily="34" charset="0"/>
                <a:cs typeface="Open Sans" panose="020B0606030504020204" pitchFamily="34" charset="0"/>
              </a:rPr>
              <a:t>Processes by which companies take responsibility for their actions and seek to have a positive impact through their activities for:</a:t>
            </a:r>
          </a:p>
        </p:txBody>
      </p:sp>
      <p:sp>
        <p:nvSpPr>
          <p:cNvPr id="27" name="TextBox 26">
            <a:extLst>
              <a:ext uri="{FF2B5EF4-FFF2-40B4-BE49-F238E27FC236}">
                <a16:creationId xmlns:a16="http://schemas.microsoft.com/office/drawing/2014/main" id="{A2DE454D-2230-4FC8-943B-0FBC017611F0}"/>
              </a:ext>
            </a:extLst>
          </p:cNvPr>
          <p:cNvSpPr txBox="1"/>
          <p:nvPr/>
        </p:nvSpPr>
        <p:spPr>
          <a:xfrm>
            <a:off x="996061" y="3882045"/>
            <a:ext cx="2889086" cy="855958"/>
          </a:xfrm>
          <a:prstGeom prst="rect">
            <a:avLst/>
          </a:prstGeom>
          <a:solidFill>
            <a:srgbClr val="39BBBD"/>
          </a:solidFill>
          <a:ln>
            <a:solidFill>
              <a:srgbClr val="39BBBD"/>
            </a:solidFill>
          </a:ln>
        </p:spPr>
        <p:txBody>
          <a:bodyPr wrap="square" tIns="180000" bIns="180000" rtlCol="0" anchor="ctr" anchorCtr="0">
            <a:spAutoFit/>
          </a:bodyPr>
          <a:lstStyle/>
          <a:p>
            <a:pPr algn="ct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People</a:t>
            </a:r>
          </a:p>
        </p:txBody>
      </p:sp>
      <p:sp>
        <p:nvSpPr>
          <p:cNvPr id="28" name="TextBox 27">
            <a:extLst>
              <a:ext uri="{FF2B5EF4-FFF2-40B4-BE49-F238E27FC236}">
                <a16:creationId xmlns:a16="http://schemas.microsoft.com/office/drawing/2014/main" id="{2D6538FA-E612-4859-BD9A-2C0DC4B9B8FF}"/>
              </a:ext>
            </a:extLst>
          </p:cNvPr>
          <p:cNvSpPr txBox="1"/>
          <p:nvPr/>
        </p:nvSpPr>
        <p:spPr>
          <a:xfrm>
            <a:off x="4531535" y="3882045"/>
            <a:ext cx="2889087" cy="855958"/>
          </a:xfrm>
          <a:prstGeom prst="rect">
            <a:avLst/>
          </a:prstGeom>
          <a:solidFill>
            <a:srgbClr val="39BBBD"/>
          </a:solidFill>
          <a:ln>
            <a:solidFill>
              <a:srgbClr val="39BBBD"/>
            </a:solidFill>
          </a:ln>
        </p:spPr>
        <p:txBody>
          <a:bodyPr wrap="square" tIns="180000" bIns="180000" rtlCol="0">
            <a:spAutoFit/>
          </a:bodyPr>
          <a:lstStyle/>
          <a:p>
            <a:pPr algn="ct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Places</a:t>
            </a:r>
            <a:endParaRPr lang="en-GB"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560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CAC0-0D56-BF42-891F-90D35A77C13E}"/>
              </a:ext>
            </a:extLst>
          </p:cNvPr>
          <p:cNvSpPr>
            <a:spLocks noGrp="1"/>
          </p:cNvSpPr>
          <p:nvPr>
            <p:ph type="title"/>
          </p:nvPr>
        </p:nvSpPr>
        <p:spPr>
          <a:xfrm>
            <a:off x="348792" y="577809"/>
            <a:ext cx="8634953"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Responsible Business</a:t>
            </a:r>
          </a:p>
        </p:txBody>
      </p:sp>
      <p:grpSp>
        <p:nvGrpSpPr>
          <p:cNvPr id="17" name="Group 16">
            <a:extLst>
              <a:ext uri="{FF2B5EF4-FFF2-40B4-BE49-F238E27FC236}">
                <a16:creationId xmlns:a16="http://schemas.microsoft.com/office/drawing/2014/main" id="{181E2BDB-94DB-4001-92E5-775C0A085DF6}"/>
              </a:ext>
            </a:extLst>
          </p:cNvPr>
          <p:cNvGrpSpPr/>
          <p:nvPr/>
        </p:nvGrpSpPr>
        <p:grpSpPr>
          <a:xfrm>
            <a:off x="0" y="5872899"/>
            <a:ext cx="12192000" cy="985101"/>
            <a:chOff x="0" y="5872899"/>
            <a:chExt cx="12192000" cy="985101"/>
          </a:xfrm>
          <a:solidFill>
            <a:srgbClr val="9CC8F5"/>
          </a:solidFill>
        </p:grpSpPr>
        <p:sp>
          <p:nvSpPr>
            <p:cNvPr id="19" name="Rectangle 18">
              <a:extLst>
                <a:ext uri="{FF2B5EF4-FFF2-40B4-BE49-F238E27FC236}">
                  <a16:creationId xmlns:a16="http://schemas.microsoft.com/office/drawing/2014/main" id="{2A16D07E-5DC9-4B5D-84C7-4B772B7E9938}"/>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EED0F04E-D526-4DA9-B437-272B23199A99}"/>
                </a:ext>
              </a:extLst>
            </p:cNvPr>
            <p:cNvGrpSpPr/>
            <p:nvPr/>
          </p:nvGrpSpPr>
          <p:grpSpPr>
            <a:xfrm>
              <a:off x="1229268" y="6240224"/>
              <a:ext cx="9438731" cy="418549"/>
              <a:chOff x="746053" y="6168195"/>
              <a:chExt cx="9438731" cy="418549"/>
            </a:xfrm>
            <a:grpFill/>
          </p:grpSpPr>
          <p:sp>
            <p:nvSpPr>
              <p:cNvPr id="21" name="TextBox 20">
                <a:extLst>
                  <a:ext uri="{FF2B5EF4-FFF2-40B4-BE49-F238E27FC236}">
                    <a16:creationId xmlns:a16="http://schemas.microsoft.com/office/drawing/2014/main" id="{FB8C9842-6B42-45A4-86F3-63B3C0C680A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2" name="TextBox 21">
                <a:extLst>
                  <a:ext uri="{FF2B5EF4-FFF2-40B4-BE49-F238E27FC236}">
                    <a16:creationId xmlns:a16="http://schemas.microsoft.com/office/drawing/2014/main" id="{2E04E42E-C57C-46BC-B50B-803C1DCE9BAB}"/>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3" name="TextBox 22">
                <a:extLst>
                  <a:ext uri="{FF2B5EF4-FFF2-40B4-BE49-F238E27FC236}">
                    <a16:creationId xmlns:a16="http://schemas.microsoft.com/office/drawing/2014/main" id="{24E1BDB5-E01D-4097-B6CA-58140EA73154}"/>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sp>
        <p:nvSpPr>
          <p:cNvPr id="25" name="Content Placeholder 2">
            <a:extLst>
              <a:ext uri="{FF2B5EF4-FFF2-40B4-BE49-F238E27FC236}">
                <a16:creationId xmlns:a16="http://schemas.microsoft.com/office/drawing/2014/main" id="{AE255AEB-3407-471F-B473-239C324B26AD}"/>
              </a:ext>
            </a:extLst>
          </p:cNvPr>
          <p:cNvSpPr>
            <a:spLocks noGrp="1"/>
          </p:cNvSpPr>
          <p:nvPr>
            <p:ph idx="1"/>
          </p:nvPr>
        </p:nvSpPr>
        <p:spPr>
          <a:xfrm>
            <a:off x="348789" y="1644695"/>
            <a:ext cx="8634953" cy="636055"/>
          </a:xfrm>
        </p:spPr>
        <p:txBody>
          <a:bodyPr>
            <a:normAutofit/>
          </a:bodyPr>
          <a:lstStyle/>
          <a:p>
            <a:pPr marL="0" indent="0">
              <a:buNone/>
            </a:pPr>
            <a:r>
              <a:rPr lang="en-GB" sz="36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Who’s doing it?</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348790" y="2516606"/>
            <a:ext cx="10319210" cy="2943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600" dirty="0">
                <a:latin typeface="Open Sans" panose="020B0606030504020204" pitchFamily="34" charset="0"/>
                <a:ea typeface="Open Sans" panose="020B0606030504020204" pitchFamily="34" charset="0"/>
                <a:cs typeface="Open Sans" panose="020B0606030504020204" pitchFamily="34" charset="0"/>
              </a:rPr>
              <a:t>Companies around the world are facing growing pressure to become more socially and environmentally responsible.</a:t>
            </a:r>
          </a:p>
          <a:p>
            <a:pPr marL="0" indent="0">
              <a:lnSpc>
                <a:spcPct val="120000"/>
              </a:lnSpc>
              <a:spcBef>
                <a:spcPts val="0"/>
              </a:spcBef>
              <a:buFont typeface="Arial" panose="020B0604020202020204" pitchFamily="34" charset="0"/>
              <a:buNone/>
            </a:pPr>
            <a:endParaRPr lang="en-GB" sz="2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en-GB" sz="2600" dirty="0">
                <a:latin typeface="Open Sans" panose="020B0606030504020204" pitchFamily="34" charset="0"/>
                <a:ea typeface="Open Sans" panose="020B0606030504020204" pitchFamily="34" charset="0"/>
                <a:cs typeface="Open Sans" panose="020B0606030504020204" pitchFamily="34" charset="0"/>
              </a:rPr>
              <a:t>As a small to medium sized business we make up 99.2% of the private sector – so we have an important role to play!</a:t>
            </a:r>
          </a:p>
          <a:p>
            <a:pPr marL="0" indent="0">
              <a:lnSpc>
                <a:spcPct val="120000"/>
              </a:lnSpc>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Tree>
    <p:extLst>
      <p:ext uri="{BB962C8B-B14F-4D97-AF65-F5344CB8AC3E}">
        <p14:creationId xmlns:p14="http://schemas.microsoft.com/office/powerpoint/2010/main" val="16515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CAC0-0D56-BF42-891F-90D35A77C13E}"/>
              </a:ext>
            </a:extLst>
          </p:cNvPr>
          <p:cNvSpPr>
            <a:spLocks noGrp="1"/>
          </p:cNvSpPr>
          <p:nvPr>
            <p:ph type="title"/>
          </p:nvPr>
        </p:nvSpPr>
        <p:spPr>
          <a:xfrm>
            <a:off x="348792" y="577809"/>
            <a:ext cx="8634953"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Responsible Business</a:t>
            </a:r>
          </a:p>
        </p:txBody>
      </p:sp>
      <p:sp>
        <p:nvSpPr>
          <p:cNvPr id="25" name="Content Placeholder 2">
            <a:extLst>
              <a:ext uri="{FF2B5EF4-FFF2-40B4-BE49-F238E27FC236}">
                <a16:creationId xmlns:a16="http://schemas.microsoft.com/office/drawing/2014/main" id="{AE255AEB-3407-471F-B473-239C324B26AD}"/>
              </a:ext>
            </a:extLst>
          </p:cNvPr>
          <p:cNvSpPr>
            <a:spLocks noGrp="1"/>
          </p:cNvSpPr>
          <p:nvPr>
            <p:ph idx="1"/>
          </p:nvPr>
        </p:nvSpPr>
        <p:spPr>
          <a:xfrm>
            <a:off x="348789" y="1644695"/>
            <a:ext cx="8634953" cy="636055"/>
          </a:xfrm>
        </p:spPr>
        <p:txBody>
          <a:bodyPr>
            <a:normAutofit/>
          </a:bodyPr>
          <a:lstStyle/>
          <a:p>
            <a:pPr marL="0" indent="0">
              <a:buNone/>
            </a:pPr>
            <a:r>
              <a:rPr lang="en-GB" sz="3600" b="1" dirty="0">
                <a:solidFill>
                  <a:srgbClr val="A676A9"/>
                </a:solidFill>
                <a:latin typeface="Open Sans" panose="020B0606030504020204" pitchFamily="34" charset="0"/>
                <a:ea typeface="Open Sans" panose="020B0606030504020204" pitchFamily="34" charset="0"/>
                <a:cs typeface="Open Sans" panose="020B0606030504020204" pitchFamily="34" charset="0"/>
              </a:rPr>
              <a:t>Why bother?</a:t>
            </a: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dirty="0"/>
          </a:p>
        </p:txBody>
      </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348791" y="2516606"/>
            <a:ext cx="6591656" cy="2943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600" dirty="0">
                <a:latin typeface="Open Sans" panose="020B0606030504020204" pitchFamily="34" charset="0"/>
                <a:ea typeface="Open Sans" panose="020B0606030504020204" pitchFamily="34" charset="0"/>
                <a:cs typeface="Open Sans" panose="020B0606030504020204" pitchFamily="34" charset="0"/>
              </a:rPr>
              <a:t>Developing a responsible business is a win-win! </a:t>
            </a:r>
          </a:p>
          <a:p>
            <a:pPr marL="0" indent="0">
              <a:lnSpc>
                <a:spcPct val="100000"/>
              </a:lnSpc>
              <a:spcBef>
                <a:spcPts val="0"/>
              </a:spcBef>
              <a:buFont typeface="Arial" panose="020B0604020202020204" pitchFamily="34" charset="0"/>
              <a:buNone/>
            </a:pPr>
            <a:endParaRPr lang="en-GB" sz="2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GB" sz="2600" dirty="0">
                <a:latin typeface="Open Sans" panose="020B0606030504020204" pitchFamily="34" charset="0"/>
                <a:ea typeface="Open Sans" panose="020B0606030504020204" pitchFamily="34" charset="0"/>
                <a:cs typeface="Open Sans" panose="020B0606030504020204" pitchFamily="34" charset="0"/>
              </a:rPr>
              <a:t>Not only does it make business sense, it enhances brand value, helps attract talent and positively impacts people, </a:t>
            </a:r>
          </a:p>
          <a:p>
            <a:pPr marL="0" indent="0">
              <a:lnSpc>
                <a:spcPct val="100000"/>
              </a:lnSpc>
              <a:spcBef>
                <a:spcPts val="0"/>
              </a:spcBef>
              <a:buFont typeface="Arial" panose="020B0604020202020204" pitchFamily="34" charset="0"/>
              <a:buNone/>
            </a:pPr>
            <a:r>
              <a:rPr lang="en-GB" sz="2600" dirty="0">
                <a:latin typeface="Open Sans" panose="020B0606030504020204" pitchFamily="34" charset="0"/>
                <a:ea typeface="Open Sans" panose="020B0606030504020204" pitchFamily="34" charset="0"/>
                <a:cs typeface="Open Sans" panose="020B0606030504020204" pitchFamily="34" charset="0"/>
              </a:rPr>
              <a:t>places and the planet</a:t>
            </a:r>
          </a:p>
        </p:txBody>
      </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pic>
        <p:nvPicPr>
          <p:cNvPr id="28" name="Picture 27">
            <a:extLst>
              <a:ext uri="{FF2B5EF4-FFF2-40B4-BE49-F238E27FC236}">
                <a16:creationId xmlns:a16="http://schemas.microsoft.com/office/drawing/2014/main" id="{860579D2-4367-4F50-A818-244F398361F3}"/>
              </a:ext>
            </a:extLst>
          </p:cNvPr>
          <p:cNvPicPr>
            <a:picLocks noChangeAspect="1"/>
          </p:cNvPicPr>
          <p:nvPr/>
        </p:nvPicPr>
        <p:blipFill>
          <a:blip r:embed="rId3"/>
          <a:stretch>
            <a:fillRect/>
          </a:stretch>
        </p:blipFill>
        <p:spPr>
          <a:xfrm>
            <a:off x="7293275" y="1356589"/>
            <a:ext cx="4124165" cy="4216960"/>
          </a:xfrm>
          <a:prstGeom prst="rect">
            <a:avLst/>
          </a:prstGeom>
        </p:spPr>
      </p:pic>
    </p:spTree>
    <p:extLst>
      <p:ext uri="{BB962C8B-B14F-4D97-AF65-F5344CB8AC3E}">
        <p14:creationId xmlns:p14="http://schemas.microsoft.com/office/powerpoint/2010/main" val="399347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CAC0-0D56-BF42-891F-90D35A77C13E}"/>
              </a:ext>
            </a:extLst>
          </p:cNvPr>
          <p:cNvSpPr>
            <a:spLocks noGrp="1"/>
          </p:cNvSpPr>
          <p:nvPr>
            <p:ph type="title"/>
          </p:nvPr>
        </p:nvSpPr>
        <p:spPr>
          <a:xfrm>
            <a:off x="348789" y="886358"/>
            <a:ext cx="10847150" cy="778780"/>
          </a:xfrm>
        </p:spPr>
        <p:txBody>
          <a:bodyPr>
            <a:normAutofit fontScale="90000"/>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Viewing &lt;COMPANY&gt;</a:t>
            </a:r>
            <a:b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br>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through a responsible business lens</a:t>
            </a:r>
          </a:p>
        </p:txBody>
      </p:sp>
      <p:grpSp>
        <p:nvGrpSpPr>
          <p:cNvPr id="16" name="Group 15">
            <a:extLst>
              <a:ext uri="{FF2B5EF4-FFF2-40B4-BE49-F238E27FC236}">
                <a16:creationId xmlns:a16="http://schemas.microsoft.com/office/drawing/2014/main" id="{F2A4453A-4BB4-4548-8BD6-992CE6F1EEA5}"/>
              </a:ext>
            </a:extLst>
          </p:cNvPr>
          <p:cNvGrpSpPr/>
          <p:nvPr/>
        </p:nvGrpSpPr>
        <p:grpSpPr>
          <a:xfrm>
            <a:off x="0" y="4948738"/>
            <a:ext cx="12192000" cy="1909262"/>
            <a:chOff x="0" y="4948738"/>
            <a:chExt cx="12192000" cy="1909262"/>
          </a:xfrm>
        </p:grpSpPr>
        <p:grpSp>
          <p:nvGrpSpPr>
            <p:cNvPr id="17" name="Group 16">
              <a:extLst>
                <a:ext uri="{FF2B5EF4-FFF2-40B4-BE49-F238E27FC236}">
                  <a16:creationId xmlns:a16="http://schemas.microsoft.com/office/drawing/2014/main" id="{181E2BDB-94DB-4001-92E5-775C0A085DF6}"/>
                </a:ext>
              </a:extLst>
            </p:cNvPr>
            <p:cNvGrpSpPr/>
            <p:nvPr/>
          </p:nvGrpSpPr>
          <p:grpSpPr>
            <a:xfrm>
              <a:off x="0" y="5872899"/>
              <a:ext cx="12192000" cy="985101"/>
              <a:chOff x="0" y="5872899"/>
              <a:chExt cx="12192000" cy="985101"/>
            </a:xfrm>
          </p:grpSpPr>
          <p:sp>
            <p:nvSpPr>
              <p:cNvPr id="19" name="Rectangle 18">
                <a:extLst>
                  <a:ext uri="{FF2B5EF4-FFF2-40B4-BE49-F238E27FC236}">
                    <a16:creationId xmlns:a16="http://schemas.microsoft.com/office/drawing/2014/main" id="{2A16D07E-5DC9-4B5D-84C7-4B772B7E9938}"/>
                  </a:ext>
                </a:extLst>
              </p:cNvPr>
              <p:cNvSpPr/>
              <p:nvPr/>
            </p:nvSpPr>
            <p:spPr>
              <a:xfrm>
                <a:off x="0" y="5872899"/>
                <a:ext cx="12192000" cy="985101"/>
              </a:xfrm>
              <a:prstGeom prst="rect">
                <a:avLst/>
              </a:prstGeom>
              <a:solidFill>
                <a:srgbClr val="39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EED0F04E-D526-4DA9-B437-272B23199A99}"/>
                  </a:ext>
                </a:extLst>
              </p:cNvPr>
              <p:cNvGrpSpPr/>
              <p:nvPr/>
            </p:nvGrpSpPr>
            <p:grpSpPr>
              <a:xfrm>
                <a:off x="1229268" y="6240224"/>
                <a:ext cx="9438731" cy="418549"/>
                <a:chOff x="746053" y="6168195"/>
                <a:chExt cx="9438731" cy="418549"/>
              </a:xfrm>
            </p:grpSpPr>
            <p:sp>
              <p:nvSpPr>
                <p:cNvPr id="21" name="TextBox 20">
                  <a:extLst>
                    <a:ext uri="{FF2B5EF4-FFF2-40B4-BE49-F238E27FC236}">
                      <a16:creationId xmlns:a16="http://schemas.microsoft.com/office/drawing/2014/main" id="{FB8C9842-6B42-45A4-86F3-63B3C0C680A2}"/>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2" name="TextBox 21">
                  <a:extLst>
                    <a:ext uri="{FF2B5EF4-FFF2-40B4-BE49-F238E27FC236}">
                      <a16:creationId xmlns:a16="http://schemas.microsoft.com/office/drawing/2014/main" id="{2E04E42E-C57C-46BC-B50B-803C1DCE9BAB}"/>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3" name="TextBox 22">
                  <a:extLst>
                    <a:ext uri="{FF2B5EF4-FFF2-40B4-BE49-F238E27FC236}">
                      <a16:creationId xmlns:a16="http://schemas.microsoft.com/office/drawing/2014/main" id="{24E1BDB5-E01D-4097-B6CA-58140EA73154}"/>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8" name="Picture 17">
              <a:extLst>
                <a:ext uri="{FF2B5EF4-FFF2-40B4-BE49-F238E27FC236}">
                  <a16:creationId xmlns:a16="http://schemas.microsoft.com/office/drawing/2014/main" id="{E2C1C805-A795-4929-B51D-2646FE96F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348789" y="3147301"/>
            <a:ext cx="10806891" cy="1186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dirty="0">
                <a:latin typeface="Open Sans" panose="020B0606030504020204" pitchFamily="34" charset="0"/>
                <a:ea typeface="Open Sans" panose="020B0606030504020204" pitchFamily="34" charset="0"/>
                <a:cs typeface="Open Sans" panose="020B0606030504020204" pitchFamily="34" charset="0"/>
              </a:rPr>
              <a:t>Our responsible business journey over the next 12 months and beyond will help us to…</a:t>
            </a:r>
          </a:p>
        </p:txBody>
      </p:sp>
    </p:spTree>
    <p:extLst>
      <p:ext uri="{BB962C8B-B14F-4D97-AF65-F5344CB8AC3E}">
        <p14:creationId xmlns:p14="http://schemas.microsoft.com/office/powerpoint/2010/main" val="355866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81E2BDB-94DB-4001-92E5-775C0A085DF6}"/>
              </a:ext>
            </a:extLst>
          </p:cNvPr>
          <p:cNvGrpSpPr/>
          <p:nvPr/>
        </p:nvGrpSpPr>
        <p:grpSpPr>
          <a:xfrm>
            <a:off x="0" y="5872899"/>
            <a:ext cx="12192000" cy="985101"/>
            <a:chOff x="0" y="5872899"/>
            <a:chExt cx="12192000" cy="985101"/>
          </a:xfrm>
          <a:solidFill>
            <a:srgbClr val="9CC8F5"/>
          </a:solidFill>
        </p:grpSpPr>
        <p:sp>
          <p:nvSpPr>
            <p:cNvPr id="19" name="Rectangle 18">
              <a:extLst>
                <a:ext uri="{FF2B5EF4-FFF2-40B4-BE49-F238E27FC236}">
                  <a16:creationId xmlns:a16="http://schemas.microsoft.com/office/drawing/2014/main" id="{2A16D07E-5DC9-4B5D-84C7-4B772B7E9938}"/>
                </a:ext>
              </a:extLst>
            </p:cNvPr>
            <p:cNvSpPr/>
            <p:nvPr/>
          </p:nvSpPr>
          <p:spPr>
            <a:xfrm>
              <a:off x="0" y="5872899"/>
              <a:ext cx="12192000" cy="985101"/>
            </a:xfrm>
            <a:prstGeom prst="rect">
              <a:avLst/>
            </a:prstGeom>
            <a:grpFill/>
            <a:ln>
              <a:solidFill>
                <a:srgbClr val="9CC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EED0F04E-D526-4DA9-B437-272B23199A99}"/>
                </a:ext>
              </a:extLst>
            </p:cNvPr>
            <p:cNvGrpSpPr/>
            <p:nvPr/>
          </p:nvGrpSpPr>
          <p:grpSpPr>
            <a:xfrm>
              <a:off x="1229268" y="6240224"/>
              <a:ext cx="9438731" cy="418549"/>
              <a:chOff x="746053" y="6168195"/>
              <a:chExt cx="9438731" cy="418549"/>
            </a:xfrm>
            <a:grpFill/>
          </p:grpSpPr>
          <p:sp>
            <p:nvSpPr>
              <p:cNvPr id="21" name="TextBox 20">
                <a:extLst>
                  <a:ext uri="{FF2B5EF4-FFF2-40B4-BE49-F238E27FC236}">
                    <a16:creationId xmlns:a16="http://schemas.microsoft.com/office/drawing/2014/main" id="{FB8C9842-6B42-45A4-86F3-63B3C0C680A2}"/>
                  </a:ext>
                </a:extLst>
              </p:cNvPr>
              <p:cNvSpPr txBox="1"/>
              <p:nvPr/>
            </p:nvSpPr>
            <p:spPr>
              <a:xfrm>
                <a:off x="6180474" y="6171246"/>
                <a:ext cx="1839391"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2" name="TextBox 21">
                <a:extLst>
                  <a:ext uri="{FF2B5EF4-FFF2-40B4-BE49-F238E27FC236}">
                    <a16:creationId xmlns:a16="http://schemas.microsoft.com/office/drawing/2014/main" id="{2E04E42E-C57C-46BC-B50B-803C1DCE9BAB}"/>
                  </a:ext>
                </a:extLst>
              </p:cNvPr>
              <p:cNvSpPr txBox="1"/>
              <p:nvPr/>
            </p:nvSpPr>
            <p:spPr>
              <a:xfrm>
                <a:off x="7958849" y="6168195"/>
                <a:ext cx="2225935" cy="415498"/>
              </a:xfrm>
              <a:prstGeom prst="rect">
                <a:avLst/>
              </a:prstGeom>
              <a:grpFill/>
              <a:ln>
                <a:solidFill>
                  <a:srgbClr val="9CC8F5"/>
                </a:solidFill>
              </a:ln>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3" name="TextBox 22">
                <a:extLst>
                  <a:ext uri="{FF2B5EF4-FFF2-40B4-BE49-F238E27FC236}">
                    <a16:creationId xmlns:a16="http://schemas.microsoft.com/office/drawing/2014/main" id="{24E1BDB5-E01D-4097-B6CA-58140EA73154}"/>
                  </a:ext>
                </a:extLst>
              </p:cNvPr>
              <p:cNvSpPr txBox="1"/>
              <p:nvPr/>
            </p:nvSpPr>
            <p:spPr>
              <a:xfrm>
                <a:off x="746053" y="6171246"/>
                <a:ext cx="5327009" cy="415498"/>
              </a:xfrm>
              <a:prstGeom prst="rect">
                <a:avLst/>
              </a:prstGeom>
              <a:grpFill/>
              <a:ln>
                <a:solidFill>
                  <a:srgbClr val="9CC8F5"/>
                </a:solidFill>
              </a:ln>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sp>
        <p:nvSpPr>
          <p:cNvPr id="25" name="Content Placeholder 2">
            <a:extLst>
              <a:ext uri="{FF2B5EF4-FFF2-40B4-BE49-F238E27FC236}">
                <a16:creationId xmlns:a16="http://schemas.microsoft.com/office/drawing/2014/main" id="{AE255AEB-3407-471F-B473-239C324B26AD}"/>
              </a:ext>
            </a:extLst>
          </p:cNvPr>
          <p:cNvSpPr>
            <a:spLocks noGrp="1"/>
          </p:cNvSpPr>
          <p:nvPr>
            <p:ph idx="1"/>
          </p:nvPr>
        </p:nvSpPr>
        <p:spPr>
          <a:xfrm>
            <a:off x="326109" y="855543"/>
            <a:ext cx="634191" cy="636055"/>
          </a:xfrm>
        </p:spPr>
        <p:txBody>
          <a:bodyPr>
            <a:normAutofit lnSpcReduction="10000"/>
          </a:bodyPr>
          <a:lstStyle/>
          <a:p>
            <a:pPr marL="0" indent="0">
              <a:buNone/>
            </a:pPr>
            <a:r>
              <a:rPr lang="en-GB" sz="44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1</a:t>
            </a:r>
            <a:r>
              <a:rPr lang="en-GB" sz="4400" b="1" dirty="0">
                <a:solidFill>
                  <a:srgbClr val="068D93"/>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GB" sz="3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3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3600" dirty="0"/>
          </a:p>
        </p:txBody>
      </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876729" y="802606"/>
            <a:ext cx="10319210" cy="706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enhance brand</a:t>
            </a:r>
          </a:p>
          <a:p>
            <a:pPr marL="0" indent="0">
              <a:lnSpc>
                <a:spcPct val="120000"/>
              </a:lnSpc>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sp>
        <p:nvSpPr>
          <p:cNvPr id="14" name="Content Placeholder 2">
            <a:extLst>
              <a:ext uri="{FF2B5EF4-FFF2-40B4-BE49-F238E27FC236}">
                <a16:creationId xmlns:a16="http://schemas.microsoft.com/office/drawing/2014/main" id="{1E4831C1-81CF-43E6-AFB3-984B0664E1C4}"/>
              </a:ext>
            </a:extLst>
          </p:cNvPr>
          <p:cNvSpPr txBox="1">
            <a:spLocks/>
          </p:cNvSpPr>
          <p:nvPr/>
        </p:nvSpPr>
        <p:spPr>
          <a:xfrm>
            <a:off x="348790" y="1685654"/>
            <a:ext cx="634191" cy="636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2</a:t>
            </a:r>
            <a:r>
              <a:rPr lang="en-GB" sz="4400" b="1" dirty="0">
                <a:solidFill>
                  <a:srgbClr val="068D93"/>
                </a:solidFill>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en-GB" sz="44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44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4400" dirty="0"/>
          </a:p>
        </p:txBody>
      </p:sp>
      <p:sp>
        <p:nvSpPr>
          <p:cNvPr id="15" name="Content Placeholder 2">
            <a:extLst>
              <a:ext uri="{FF2B5EF4-FFF2-40B4-BE49-F238E27FC236}">
                <a16:creationId xmlns:a16="http://schemas.microsoft.com/office/drawing/2014/main" id="{D1A7590D-8AC8-48ED-8BA0-E6D600321D0E}"/>
              </a:ext>
            </a:extLst>
          </p:cNvPr>
          <p:cNvSpPr txBox="1">
            <a:spLocks/>
          </p:cNvSpPr>
          <p:nvPr/>
        </p:nvSpPr>
        <p:spPr>
          <a:xfrm>
            <a:off x="348790" y="2720163"/>
            <a:ext cx="634191" cy="6360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3</a:t>
            </a:r>
            <a:r>
              <a:rPr lang="en-GB" sz="3600" b="1" dirty="0">
                <a:solidFill>
                  <a:srgbClr val="068D93"/>
                </a:solidFill>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dirty="0"/>
          </a:p>
        </p:txBody>
      </p:sp>
      <p:sp>
        <p:nvSpPr>
          <p:cNvPr id="16" name="Content Placeholder 2">
            <a:extLst>
              <a:ext uri="{FF2B5EF4-FFF2-40B4-BE49-F238E27FC236}">
                <a16:creationId xmlns:a16="http://schemas.microsoft.com/office/drawing/2014/main" id="{93F1E332-A326-4C3E-B7BF-AB3FA07D6197}"/>
              </a:ext>
            </a:extLst>
          </p:cNvPr>
          <p:cNvSpPr txBox="1">
            <a:spLocks/>
          </p:cNvSpPr>
          <p:nvPr/>
        </p:nvSpPr>
        <p:spPr>
          <a:xfrm>
            <a:off x="326109" y="3611378"/>
            <a:ext cx="634191" cy="6360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4</a:t>
            </a:r>
            <a:r>
              <a:rPr lang="en-GB" sz="3600" b="1" dirty="0">
                <a:solidFill>
                  <a:srgbClr val="068D93"/>
                </a:solidFill>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dirty="0"/>
          </a:p>
        </p:txBody>
      </p:sp>
      <p:sp>
        <p:nvSpPr>
          <p:cNvPr id="18" name="Content Placeholder 2">
            <a:extLst>
              <a:ext uri="{FF2B5EF4-FFF2-40B4-BE49-F238E27FC236}">
                <a16:creationId xmlns:a16="http://schemas.microsoft.com/office/drawing/2014/main" id="{D9799DB5-9CDE-4D5D-BE1A-AC195D20A68B}"/>
              </a:ext>
            </a:extLst>
          </p:cNvPr>
          <p:cNvSpPr txBox="1">
            <a:spLocks/>
          </p:cNvSpPr>
          <p:nvPr/>
        </p:nvSpPr>
        <p:spPr>
          <a:xfrm>
            <a:off x="361870" y="4578475"/>
            <a:ext cx="634191" cy="6578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b="1" dirty="0">
                <a:solidFill>
                  <a:srgbClr val="9CC8F5"/>
                </a:solidFill>
                <a:latin typeface="Open Sans" panose="020B0606030504020204" pitchFamily="34" charset="0"/>
                <a:ea typeface="Open Sans" panose="020B0606030504020204" pitchFamily="34" charset="0"/>
                <a:cs typeface="Open Sans" panose="020B0606030504020204" pitchFamily="34" charset="0"/>
              </a:rPr>
              <a:t>5</a:t>
            </a:r>
            <a:r>
              <a:rPr lang="en-GB" sz="3600" b="1" dirty="0">
                <a:solidFill>
                  <a:srgbClr val="068D93"/>
                </a:solidFill>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25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dirty="0"/>
          </a:p>
        </p:txBody>
      </p:sp>
      <p:sp>
        <p:nvSpPr>
          <p:cNvPr id="24" name="Content Placeholder 2">
            <a:extLst>
              <a:ext uri="{FF2B5EF4-FFF2-40B4-BE49-F238E27FC236}">
                <a16:creationId xmlns:a16="http://schemas.microsoft.com/office/drawing/2014/main" id="{587A81D7-D777-404C-BA2D-0ECD4F54A1BE}"/>
              </a:ext>
            </a:extLst>
          </p:cNvPr>
          <p:cNvSpPr txBox="1">
            <a:spLocks/>
          </p:cNvSpPr>
          <p:nvPr/>
        </p:nvSpPr>
        <p:spPr>
          <a:xfrm>
            <a:off x="876729" y="1764352"/>
            <a:ext cx="10319210" cy="706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be responsive to employees, clients + communities</a:t>
            </a:r>
          </a:p>
          <a:p>
            <a:pPr marL="0" indent="0">
              <a:lnSpc>
                <a:spcPct val="120000"/>
              </a:lnSpc>
              <a:buFont typeface="Arial" panose="020B0604020202020204" pitchFamily="34" charset="0"/>
              <a:buNone/>
            </a:pPr>
            <a:endParaRPr lang="en-GB" sz="2500" dirty="0">
              <a:solidFill>
                <a:srgbClr val="4F175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Content Placeholder 2">
            <a:extLst>
              <a:ext uri="{FF2B5EF4-FFF2-40B4-BE49-F238E27FC236}">
                <a16:creationId xmlns:a16="http://schemas.microsoft.com/office/drawing/2014/main" id="{1221E84E-B58E-49EE-951C-C545943F6FB6}"/>
              </a:ext>
            </a:extLst>
          </p:cNvPr>
          <p:cNvSpPr txBox="1">
            <a:spLocks/>
          </p:cNvSpPr>
          <p:nvPr/>
        </p:nvSpPr>
        <p:spPr>
          <a:xfrm>
            <a:off x="876729" y="2684973"/>
            <a:ext cx="10319210" cy="706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generate new business opportunities</a:t>
            </a:r>
          </a:p>
          <a:p>
            <a:pPr marL="0" indent="0">
              <a:lnSpc>
                <a:spcPct val="120000"/>
              </a:lnSpc>
              <a:buFont typeface="Arial" panose="020B0604020202020204" pitchFamily="34" charset="0"/>
              <a:buNone/>
            </a:pPr>
            <a:endParaRPr lang="en-GB" sz="2500" dirty="0">
              <a:solidFill>
                <a:srgbClr val="4F175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Content Placeholder 2">
            <a:extLst>
              <a:ext uri="{FF2B5EF4-FFF2-40B4-BE49-F238E27FC236}">
                <a16:creationId xmlns:a16="http://schemas.microsoft.com/office/drawing/2014/main" id="{C7E7CE26-0F53-4CA3-9933-2CF31225A3C2}"/>
              </a:ext>
            </a:extLst>
          </p:cNvPr>
          <p:cNvSpPr txBox="1">
            <a:spLocks/>
          </p:cNvSpPr>
          <p:nvPr/>
        </p:nvSpPr>
        <p:spPr>
          <a:xfrm>
            <a:off x="876729" y="3614042"/>
            <a:ext cx="10319210" cy="706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tackle business challenges</a:t>
            </a:r>
          </a:p>
          <a:p>
            <a:pPr marL="0" indent="0">
              <a:lnSpc>
                <a:spcPct val="120000"/>
              </a:lnSpc>
              <a:buFont typeface="Arial" panose="020B0604020202020204" pitchFamily="34" charset="0"/>
              <a:buNone/>
            </a:pPr>
            <a:endParaRPr lang="en-GB" sz="2500" dirty="0">
              <a:solidFill>
                <a:srgbClr val="4F175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Content Placeholder 2">
            <a:extLst>
              <a:ext uri="{FF2B5EF4-FFF2-40B4-BE49-F238E27FC236}">
                <a16:creationId xmlns:a16="http://schemas.microsoft.com/office/drawing/2014/main" id="{409D0E2A-E6C3-4A1E-A2AE-52478DE162DB}"/>
              </a:ext>
            </a:extLst>
          </p:cNvPr>
          <p:cNvSpPr txBox="1">
            <a:spLocks/>
          </p:cNvSpPr>
          <p:nvPr/>
        </p:nvSpPr>
        <p:spPr>
          <a:xfrm>
            <a:off x="876729" y="4578475"/>
            <a:ext cx="10319210" cy="706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600" dirty="0">
                <a:solidFill>
                  <a:srgbClr val="4F1752"/>
                </a:solidFill>
                <a:latin typeface="Open Sans" panose="020B0606030504020204" pitchFamily="34" charset="0"/>
                <a:ea typeface="Open Sans" panose="020B0606030504020204" pitchFamily="34" charset="0"/>
                <a:cs typeface="Open Sans" panose="020B0606030504020204" pitchFamily="34" charset="0"/>
              </a:rPr>
              <a:t>attract and retain great employees</a:t>
            </a:r>
          </a:p>
          <a:p>
            <a:pPr marL="0" indent="0">
              <a:lnSpc>
                <a:spcPct val="120000"/>
              </a:lnSpc>
              <a:buFont typeface="Arial" panose="020B0604020202020204" pitchFamily="34" charset="0"/>
              <a:buNone/>
            </a:pPr>
            <a:endParaRPr lang="en-GB" sz="2500" dirty="0">
              <a:solidFill>
                <a:srgbClr val="4F175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196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CAC0-0D56-BF42-891F-90D35A77C13E}"/>
              </a:ext>
            </a:extLst>
          </p:cNvPr>
          <p:cNvSpPr>
            <a:spLocks noGrp="1"/>
          </p:cNvSpPr>
          <p:nvPr>
            <p:ph type="title"/>
          </p:nvPr>
        </p:nvSpPr>
        <p:spPr>
          <a:xfrm>
            <a:off x="348792" y="577809"/>
            <a:ext cx="10199879" cy="778780"/>
          </a:xfrm>
        </p:spPr>
        <p:txBody>
          <a:bodyPr>
            <a:normAutofit/>
          </a:bodyPr>
          <a:lstStyle/>
          <a:p>
            <a:r>
              <a:rPr lang="en-GB" sz="5000" b="1" dirty="0">
                <a:solidFill>
                  <a:srgbClr val="4F1752"/>
                </a:solidFill>
                <a:latin typeface="Open Sans" panose="020B0606030504020204" pitchFamily="34" charset="0"/>
                <a:ea typeface="Open Sans" panose="020B0606030504020204" pitchFamily="34" charset="0"/>
                <a:cs typeface="Open Sans" panose="020B0606030504020204" pitchFamily="34" charset="0"/>
              </a:rPr>
              <a:t>Help us do well by doing good</a:t>
            </a:r>
          </a:p>
        </p:txBody>
      </p:sp>
      <p:sp>
        <p:nvSpPr>
          <p:cNvPr id="26" name="Content Placeholder 2">
            <a:extLst>
              <a:ext uri="{FF2B5EF4-FFF2-40B4-BE49-F238E27FC236}">
                <a16:creationId xmlns:a16="http://schemas.microsoft.com/office/drawing/2014/main" id="{CC416CA1-1947-44AB-A002-EE1561C821C5}"/>
              </a:ext>
            </a:extLst>
          </p:cNvPr>
          <p:cNvSpPr txBox="1">
            <a:spLocks/>
          </p:cNvSpPr>
          <p:nvPr/>
        </p:nvSpPr>
        <p:spPr>
          <a:xfrm>
            <a:off x="348792" y="1957077"/>
            <a:ext cx="4291790" cy="2943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600" dirty="0">
                <a:latin typeface="Open Sans" panose="020B0606030504020204" pitchFamily="34" charset="0"/>
                <a:ea typeface="Open Sans" panose="020B0606030504020204" pitchFamily="34" charset="0"/>
                <a:cs typeface="Open Sans" panose="020B0606030504020204" pitchFamily="34" charset="0"/>
              </a:rPr>
              <a:t>As a member of Heart of the City we’ll be supported through our responsible business programme</a:t>
            </a:r>
          </a:p>
        </p:txBody>
      </p:sp>
      <p:pic>
        <p:nvPicPr>
          <p:cNvPr id="45" name="Picture 44">
            <a:extLst>
              <a:ext uri="{FF2B5EF4-FFF2-40B4-BE49-F238E27FC236}">
                <a16:creationId xmlns:a16="http://schemas.microsoft.com/office/drawing/2014/main" id="{572AF97D-70EA-4645-9759-930835FAA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nvGrpSpPr>
          <p:cNvPr id="12" name="Group 11">
            <a:extLst>
              <a:ext uri="{FF2B5EF4-FFF2-40B4-BE49-F238E27FC236}">
                <a16:creationId xmlns:a16="http://schemas.microsoft.com/office/drawing/2014/main" id="{ACFD7BCD-6743-49ED-B517-AA1F100FDB82}"/>
              </a:ext>
            </a:extLst>
          </p:cNvPr>
          <p:cNvGrpSpPr/>
          <p:nvPr/>
        </p:nvGrpSpPr>
        <p:grpSpPr>
          <a:xfrm>
            <a:off x="0" y="4948738"/>
            <a:ext cx="12192000" cy="1909262"/>
            <a:chOff x="0" y="4948738"/>
            <a:chExt cx="12192000" cy="1909262"/>
          </a:xfrm>
        </p:grpSpPr>
        <p:grpSp>
          <p:nvGrpSpPr>
            <p:cNvPr id="13" name="Group 12">
              <a:extLst>
                <a:ext uri="{FF2B5EF4-FFF2-40B4-BE49-F238E27FC236}">
                  <a16:creationId xmlns:a16="http://schemas.microsoft.com/office/drawing/2014/main" id="{6F52D572-CF2C-45F8-962C-B4772A8721D7}"/>
                </a:ext>
              </a:extLst>
            </p:cNvPr>
            <p:cNvGrpSpPr/>
            <p:nvPr/>
          </p:nvGrpSpPr>
          <p:grpSpPr>
            <a:xfrm>
              <a:off x="0" y="5872899"/>
              <a:ext cx="12192000" cy="985101"/>
              <a:chOff x="0" y="5872899"/>
              <a:chExt cx="12192000" cy="985101"/>
            </a:xfrm>
          </p:grpSpPr>
          <p:sp>
            <p:nvSpPr>
              <p:cNvPr id="15" name="Rectangle 14">
                <a:extLst>
                  <a:ext uri="{FF2B5EF4-FFF2-40B4-BE49-F238E27FC236}">
                    <a16:creationId xmlns:a16="http://schemas.microsoft.com/office/drawing/2014/main" id="{81BEBB46-9EF4-47EE-8200-F3E656F7DAB8}"/>
                  </a:ext>
                </a:extLst>
              </p:cNvPr>
              <p:cNvSpPr/>
              <p:nvPr/>
            </p:nvSpPr>
            <p:spPr>
              <a:xfrm>
                <a:off x="0" y="5872899"/>
                <a:ext cx="12192000" cy="985101"/>
              </a:xfrm>
              <a:prstGeom prst="rect">
                <a:avLst/>
              </a:prstGeom>
              <a:solidFill>
                <a:srgbClr val="A676A9"/>
              </a:solidFill>
              <a:ln>
                <a:solidFill>
                  <a:srgbClr val="A6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D6FA4-A8B2-4C12-B52D-B05C41CA31B5}"/>
                  </a:ext>
                </a:extLst>
              </p:cNvPr>
              <p:cNvGrpSpPr/>
              <p:nvPr/>
            </p:nvGrpSpPr>
            <p:grpSpPr>
              <a:xfrm>
                <a:off x="1229268" y="6240224"/>
                <a:ext cx="9438731" cy="418549"/>
                <a:chOff x="746053" y="6168195"/>
                <a:chExt cx="9438731" cy="418549"/>
              </a:xfrm>
            </p:grpSpPr>
            <p:sp>
              <p:nvSpPr>
                <p:cNvPr id="18" name="TextBox 17">
                  <a:extLst>
                    <a:ext uri="{FF2B5EF4-FFF2-40B4-BE49-F238E27FC236}">
                      <a16:creationId xmlns:a16="http://schemas.microsoft.com/office/drawing/2014/main" id="{417037F3-4C06-4B7B-BC85-A4DC6C73207B}"/>
                    </a:ext>
                  </a:extLst>
                </p:cNvPr>
                <p:cNvSpPr txBox="1"/>
                <p:nvPr/>
              </p:nvSpPr>
              <p:spPr>
                <a:xfrm>
                  <a:off x="6180474" y="6171246"/>
                  <a:ext cx="1839391"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@HOTC_UK</a:t>
                  </a:r>
                </a:p>
              </p:txBody>
            </p:sp>
            <p:sp>
              <p:nvSpPr>
                <p:cNvPr id="24" name="TextBox 23">
                  <a:extLst>
                    <a:ext uri="{FF2B5EF4-FFF2-40B4-BE49-F238E27FC236}">
                      <a16:creationId xmlns:a16="http://schemas.microsoft.com/office/drawing/2014/main" id="{E98A5E44-AE4E-4ADB-B02D-01F62C01A780}"/>
                    </a:ext>
                  </a:extLst>
                </p:cNvPr>
                <p:cNvSpPr txBox="1"/>
                <p:nvPr/>
              </p:nvSpPr>
              <p:spPr>
                <a:xfrm>
                  <a:off x="7958849" y="6168195"/>
                  <a:ext cx="2225935" cy="415498"/>
                </a:xfrm>
                <a:prstGeom prst="rect">
                  <a:avLst/>
                </a:prstGeom>
                <a:noFill/>
              </p:spPr>
              <p:txBody>
                <a:bodyPr wrap="square" rtlCol="0">
                  <a:spAutoFit/>
                </a:bodyPr>
                <a:lstStyle/>
                <a:p>
                  <a:r>
                    <a:rPr lang="en-GB" sz="2100" dirty="0">
                      <a:solidFill>
                        <a:srgbClr val="F7F7F7"/>
                      </a:solidFill>
                      <a:latin typeface="Open Sans" panose="020B0606030504020204" pitchFamily="34" charset="0"/>
                      <a:ea typeface="Open Sans" panose="020B0606030504020204" pitchFamily="34" charset="0"/>
                      <a:cs typeface="Open Sans" panose="020B0606030504020204" pitchFamily="34" charset="0"/>
                    </a:rPr>
                    <a:t>#GoodBusiness</a:t>
                  </a:r>
                </a:p>
              </p:txBody>
            </p:sp>
            <p:sp>
              <p:nvSpPr>
                <p:cNvPr id="27" name="TextBox 26">
                  <a:extLst>
                    <a:ext uri="{FF2B5EF4-FFF2-40B4-BE49-F238E27FC236}">
                      <a16:creationId xmlns:a16="http://schemas.microsoft.com/office/drawing/2014/main" id="{A3BBD283-E934-4FB0-9EDC-38A3687BAC38}"/>
                    </a:ext>
                  </a:extLst>
                </p:cNvPr>
                <p:cNvSpPr txBox="1"/>
                <p:nvPr/>
              </p:nvSpPr>
              <p:spPr>
                <a:xfrm>
                  <a:off x="746053" y="6171246"/>
                  <a:ext cx="5327009" cy="415498"/>
                </a:xfrm>
                <a:prstGeom prst="rect">
                  <a:avLst/>
                </a:prstGeom>
                <a:noFill/>
              </p:spPr>
              <p:txBody>
                <a:bodyPr wrap="square" rtlCol="0">
                  <a:spAutoFit/>
                </a:bodyPr>
                <a:lstStyle/>
                <a:p>
                  <a:r>
                    <a:rPr lang="en-GB" sz="2100" b="1" dirty="0">
                      <a:solidFill>
                        <a:srgbClr val="F7F7F7"/>
                      </a:solidFill>
                      <a:latin typeface="Open Sans" panose="020B0606030504020204" pitchFamily="34" charset="0"/>
                      <a:ea typeface="Open Sans" panose="020B0606030504020204" pitchFamily="34" charset="0"/>
                      <a:cs typeface="Open Sans" panose="020B0606030504020204" pitchFamily="34" charset="0"/>
                    </a:rPr>
                    <a:t>Every business can be a force for good</a:t>
                  </a:r>
                </a:p>
              </p:txBody>
            </p:sp>
          </p:grpSp>
        </p:grpSp>
        <p:pic>
          <p:nvPicPr>
            <p:cNvPr id="14" name="Picture 13">
              <a:extLst>
                <a:ext uri="{FF2B5EF4-FFF2-40B4-BE49-F238E27FC236}">
                  <a16:creationId xmlns:a16="http://schemas.microsoft.com/office/drawing/2014/main" id="{2E69A861-5DDF-4B49-9120-C771833C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71" y="4948738"/>
              <a:ext cx="1294537" cy="1294537"/>
            </a:xfrm>
            <a:prstGeom prst="rect">
              <a:avLst/>
            </a:prstGeom>
          </p:spPr>
        </p:pic>
      </p:grpSp>
      <p:sp>
        <p:nvSpPr>
          <p:cNvPr id="17" name="Content Placeholder 2">
            <a:extLst>
              <a:ext uri="{FF2B5EF4-FFF2-40B4-BE49-F238E27FC236}">
                <a16:creationId xmlns:a16="http://schemas.microsoft.com/office/drawing/2014/main" id="{83AEBB0A-8806-4EE8-8F35-75E1E312BC79}"/>
              </a:ext>
            </a:extLst>
          </p:cNvPr>
          <p:cNvSpPr txBox="1">
            <a:spLocks/>
          </p:cNvSpPr>
          <p:nvPr/>
        </p:nvSpPr>
        <p:spPr>
          <a:xfrm>
            <a:off x="5968076" y="1957077"/>
            <a:ext cx="4291790" cy="2943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600" dirty="0">
                <a:latin typeface="Open Sans" panose="020B0606030504020204" pitchFamily="34" charset="0"/>
                <a:ea typeface="Open Sans" panose="020B0606030504020204" pitchFamily="34" charset="0"/>
                <a:cs typeface="Open Sans" panose="020B0606030504020204" pitchFamily="34" charset="0"/>
              </a:rPr>
              <a:t>&lt;KEY CONTACT&gt; and &lt;KEY CONTACT&gt; are the nominated senior sponsor and lead taking part, to help our company be a force for good</a:t>
            </a:r>
          </a:p>
        </p:txBody>
      </p:sp>
    </p:spTree>
    <p:extLst>
      <p:ext uri="{BB962C8B-B14F-4D97-AF65-F5344CB8AC3E}">
        <p14:creationId xmlns:p14="http://schemas.microsoft.com/office/powerpoint/2010/main" val="110854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3FCBBB65580645B709BF119C23926E" ma:contentTypeVersion="13" ma:contentTypeDescription="Create a new document." ma:contentTypeScope="" ma:versionID="1290f4416c0e8cf864c78db7dd415c8c">
  <xsd:schema xmlns:xsd="http://www.w3.org/2001/XMLSchema" xmlns:xs="http://www.w3.org/2001/XMLSchema" xmlns:p="http://schemas.microsoft.com/office/2006/metadata/properties" xmlns:ns2="98717e39-2346-4a4c-9a9c-e49f8baf0288" xmlns:ns3="7dbbf5e1-4da0-4aae-ae0a-b1a81519bff9" targetNamespace="http://schemas.microsoft.com/office/2006/metadata/properties" ma:root="true" ma:fieldsID="0c6bf4d829839cfaae0827732e713f3c" ns2:_="" ns3:_="">
    <xsd:import namespace="98717e39-2346-4a4c-9a9c-e49f8baf0288"/>
    <xsd:import namespace="7dbbf5e1-4da0-4aae-ae0a-b1a81519bf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17e39-2346-4a4c-9a9c-e49f8baf02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bbf5e1-4da0-4aae-ae0a-b1a81519bf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237437-3973-479C-BC90-C697E0DD1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17e39-2346-4a4c-9a9c-e49f8baf0288"/>
    <ds:schemaRef ds:uri="7dbbf5e1-4da0-4aae-ae0a-b1a81519bf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F5B0A4-6694-4169-8FCE-2BD4F02451A2}">
  <ds:schemaRefs>
    <ds:schemaRef ds:uri="http://schemas.microsoft.com/sharepoint/v3/contenttype/forms"/>
  </ds:schemaRefs>
</ds:datastoreItem>
</file>

<file path=customXml/itemProps3.xml><?xml version="1.0" encoding="utf-8"?>
<ds:datastoreItem xmlns:ds="http://schemas.openxmlformats.org/officeDocument/2006/customXml" ds:itemID="{7669B250-CAF7-4AA2-9F99-62E389AEBC4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263</TotalTime>
  <Words>1837</Words>
  <Application>Microsoft Office PowerPoint</Application>
  <PresentationFormat>Widescreen</PresentationFormat>
  <Paragraphs>302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Open Sans</vt:lpstr>
      <vt:lpstr>Office Theme</vt:lpstr>
      <vt:lpstr>PowerPoint Presentation</vt:lpstr>
      <vt:lpstr>PowerPoint Presentation</vt:lpstr>
      <vt:lpstr>Guidance</vt:lpstr>
      <vt:lpstr>Responsible Business</vt:lpstr>
      <vt:lpstr>Responsible Business</vt:lpstr>
      <vt:lpstr>Responsible Business</vt:lpstr>
      <vt:lpstr>Viewing &lt;COMPANY&gt; through a responsible business lens</vt:lpstr>
      <vt:lpstr>PowerPoint Presentation</vt:lpstr>
      <vt:lpstr>Help us do well by doing good</vt:lpstr>
      <vt:lpstr>PowerPoint Presentation</vt:lpstr>
      <vt:lpstr>What makes a Responsible Business programme?</vt:lpstr>
      <vt:lpstr>PowerPoint Presentation</vt:lpstr>
      <vt:lpstr>PowerPoint Presentation</vt:lpstr>
      <vt:lpstr>Business benefits</vt:lpstr>
      <vt:lpstr>Brand awareness + reputation</vt:lpstr>
      <vt:lpstr>Brand awareness + reputation</vt:lpstr>
      <vt:lpstr>Brand awareness + reputation</vt:lpstr>
      <vt:lpstr>Attracting + retaining talent</vt:lpstr>
      <vt:lpstr>Attracting + retaining talent</vt:lpstr>
      <vt:lpstr>Attracting + retaining talent</vt:lpstr>
      <vt:lpstr>Competitive edge</vt:lpstr>
      <vt:lpstr>Competitive edge</vt:lpstr>
      <vt:lpstr>Competitive edge</vt:lpstr>
      <vt:lpstr>Reduce our costs</vt:lpstr>
      <vt:lpstr>Reduce our costs</vt:lpstr>
      <vt:lpstr>Reduce our costs</vt:lpstr>
      <vt:lpstr>Do the right thing</vt:lpstr>
      <vt:lpstr>Do the right thing</vt:lpstr>
      <vt:lpstr>Do the right thing</vt:lpstr>
      <vt:lpstr>How do we start?</vt:lpstr>
      <vt:lpstr>What will the long term  benefits be?</vt:lpstr>
      <vt:lpstr>What we need from you</vt:lpstr>
      <vt:lpstr>Resources + support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of the City</dc:title>
  <dc:creator>Joanne Goddard</dc:creator>
  <cp:lastModifiedBy>Shotbolt, Grace</cp:lastModifiedBy>
  <cp:revision>1</cp:revision>
  <dcterms:created xsi:type="dcterms:W3CDTF">2020-05-06T13:17:40Z</dcterms:created>
  <dcterms:modified xsi:type="dcterms:W3CDTF">2022-01-06T09:59:34Z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0x010100AF3FCBBB65580645B709BF119C23926E</vt:lpwstr>
  </property>
  <property fmtid="{D5CDD505-2E9C-101B-9397-08002B2CF9AE}" pid="3" name="MSIP_Label_8eca86e8-6fb5-45dd-bb08-a8d185fa5301_Enabled">
    <vt:lpwstr>true</vt:lpwstr>
  </property>
  <property fmtid="{D5CDD505-2E9C-101B-9397-08002B2CF9AE}" pid="4" name="MSIP_Label_8eca86e8-6fb5-45dd-bb08-a8d185fa5301_SetDate">
    <vt:lpwstr>2020-12-02T14:24:55Z</vt:lpwstr>
  </property>
  <property fmtid="{D5CDD505-2E9C-101B-9397-08002B2CF9AE}" pid="5" name="MSIP_Label_8eca86e8-6fb5-45dd-bb08-a8d185fa5301_Method">
    <vt:lpwstr>Standard</vt:lpwstr>
  </property>
  <property fmtid="{D5CDD505-2E9C-101B-9397-08002B2CF9AE}" pid="6" name="MSIP_Label_8eca86e8-6fb5-45dd-bb08-a8d185fa5301_Name">
    <vt:lpwstr>Official</vt:lpwstr>
  </property>
  <property fmtid="{D5CDD505-2E9C-101B-9397-08002B2CF9AE}" pid="7" name="MSIP_Label_8eca86e8-6fb5-45dd-bb08-a8d185fa5301_SiteId">
    <vt:lpwstr>9fe658cd-b3cd-4056-8519-3222ffa96be8</vt:lpwstr>
  </property>
  <property fmtid="{D5CDD505-2E9C-101B-9397-08002B2CF9AE}" pid="8" name="MSIP_Label_8eca86e8-6fb5-45dd-bb08-a8d185fa5301_ActionId">
    <vt:lpwstr>0e699688-c484-4ef8-9568-649b346e2d7f</vt:lpwstr>
  </property>
  <property fmtid="{D5CDD505-2E9C-101B-9397-08002B2CF9AE}" pid="9" name="MSIP_Label_8eca86e8-6fb5-45dd-bb08-a8d185fa5301_ContentBits">
    <vt:lpwstr>0</vt:lpwstr>
  </property>
</Properties>
</file>